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3.xml" ContentType="application/vnd.openxmlformats-officedocument.theme+xml"/>
  <Override PartName="/ppt/slideLayouts/slideLayout47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slideLayouts/slideLayout48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4" r:id="rId4"/>
    <p:sldMasterId id="2147483653" r:id="rId5"/>
    <p:sldMasterId id="2147483678" r:id="rId6"/>
    <p:sldMasterId id="2147483671" r:id="rId7"/>
    <p:sldMasterId id="2147483706" r:id="rId8"/>
    <p:sldMasterId id="2147483719" r:id="rId9"/>
  </p:sldMasterIdLst>
  <p:notesMasterIdLst>
    <p:notesMasterId r:id="rId23"/>
  </p:notesMasterIdLst>
  <p:handoutMasterIdLst>
    <p:handoutMasterId r:id="rId24"/>
  </p:handoutMasterIdLst>
  <p:sldIdLst>
    <p:sldId id="293" r:id="rId10"/>
    <p:sldId id="390" r:id="rId11"/>
    <p:sldId id="391" r:id="rId12"/>
    <p:sldId id="392" r:id="rId13"/>
    <p:sldId id="393" r:id="rId14"/>
    <p:sldId id="395" r:id="rId15"/>
    <p:sldId id="2147477825" r:id="rId16"/>
    <p:sldId id="2147477830" r:id="rId17"/>
    <p:sldId id="2147477826" r:id="rId18"/>
    <p:sldId id="2147477827" r:id="rId19"/>
    <p:sldId id="2147477828" r:id="rId20"/>
    <p:sldId id="2147477829" r:id="rId21"/>
    <p:sldId id="264" r:id="rId22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CC"/>
    <a:srgbClr val="C466EF"/>
    <a:srgbClr val="59C2C9"/>
    <a:srgbClr val="CBCFCB"/>
    <a:srgbClr val="9AC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941579E-69CC-4A4E-A24D-8A5050CFA522}" v="20" dt="2023-08-23T14:37:28.081"/>
    <p1510:client id="{82A630B1-813C-4040-873F-62305962132E}" v="7" dt="2023-08-24T11:57:20.59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Sin estilo, cuadrícula de la tab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951" autoAdjust="0"/>
    <p:restoredTop sz="95917"/>
  </p:normalViewPr>
  <p:slideViewPr>
    <p:cSldViewPr snapToGrid="0" snapToObjects="1" showGuides="1">
      <p:cViewPr varScale="1">
        <p:scale>
          <a:sx n="106" d="100"/>
          <a:sy n="106" d="100"/>
        </p:scale>
        <p:origin x="450" y="10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2340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napToObjects="1" showGuides="1">
      <p:cViewPr varScale="1">
        <p:scale>
          <a:sx n="153" d="100"/>
          <a:sy n="153" d="100"/>
        </p:scale>
        <p:origin x="4368" y="17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2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7.xml"/><Relationship Id="rId20" Type="http://schemas.openxmlformats.org/officeDocument/2006/relationships/slide" Target="slides/slide11.xml"/><Relationship Id="rId29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2.xml"/><Relationship Id="rId24" Type="http://schemas.openxmlformats.org/officeDocument/2006/relationships/handoutMaster" Target="handoutMasters/handoutMaster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6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1.xml"/><Relationship Id="rId19" Type="http://schemas.openxmlformats.org/officeDocument/2006/relationships/slide" Target="slides/slide10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ERNANDO PARGAS NIETO" userId="3b6cadc6-274b-4ea0-b93e-9617fedb661d" providerId="ADAL" clId="{3941579E-69CC-4A4E-A24D-8A5050CFA522}"/>
    <pc:docChg chg="undo custSel addSld delSld modSld">
      <pc:chgData name="FERNANDO PARGAS NIETO" userId="3b6cadc6-274b-4ea0-b93e-9617fedb661d" providerId="ADAL" clId="{3941579E-69CC-4A4E-A24D-8A5050CFA522}" dt="2023-08-23T14:38:50.307" v="201" actId="1076"/>
      <pc:docMkLst>
        <pc:docMk/>
      </pc:docMkLst>
      <pc:sldChg chg="addSp delSp modSp mod">
        <pc:chgData name="FERNANDO PARGAS NIETO" userId="3b6cadc6-274b-4ea0-b93e-9617fedb661d" providerId="ADAL" clId="{3941579E-69CC-4A4E-A24D-8A5050CFA522}" dt="2023-08-23T14:33:04.670" v="153" actId="1035"/>
        <pc:sldMkLst>
          <pc:docMk/>
          <pc:sldMk cId="3535630950" sldId="293"/>
        </pc:sldMkLst>
        <pc:spChg chg="mod">
          <ac:chgData name="FERNANDO PARGAS NIETO" userId="3b6cadc6-274b-4ea0-b93e-9617fedb661d" providerId="ADAL" clId="{3941579E-69CC-4A4E-A24D-8A5050CFA522}" dt="2023-08-23T14:31:49.084" v="123" actId="20577"/>
          <ac:spMkLst>
            <pc:docMk/>
            <pc:sldMk cId="3535630950" sldId="293"/>
            <ac:spMk id="2" creationId="{16882A6A-9A17-9849-8C40-F5A3CF3F3488}"/>
          </ac:spMkLst>
        </pc:spChg>
        <pc:spChg chg="mod">
          <ac:chgData name="FERNANDO PARGAS NIETO" userId="3b6cadc6-274b-4ea0-b93e-9617fedb661d" providerId="ADAL" clId="{3941579E-69CC-4A4E-A24D-8A5050CFA522}" dt="2023-08-23T14:32:00.152" v="141" actId="20577"/>
          <ac:spMkLst>
            <pc:docMk/>
            <pc:sldMk cId="3535630950" sldId="293"/>
            <ac:spMk id="3" creationId="{3A5CA84B-3A71-5646-A322-E936315EAC2C}"/>
          </ac:spMkLst>
        </pc:spChg>
        <pc:picChg chg="add del">
          <ac:chgData name="FERNANDO PARGAS NIETO" userId="3b6cadc6-274b-4ea0-b93e-9617fedb661d" providerId="ADAL" clId="{3941579E-69CC-4A4E-A24D-8A5050CFA522}" dt="2023-08-23T14:32:21.481" v="143"/>
          <ac:picMkLst>
            <pc:docMk/>
            <pc:sldMk cId="3535630950" sldId="293"/>
            <ac:picMk id="1026" creationId="{D7D308A9-29DE-BA22-AD01-B811251A3616}"/>
          </ac:picMkLst>
        </pc:picChg>
        <pc:picChg chg="add mod">
          <ac:chgData name="FERNANDO PARGAS NIETO" userId="3b6cadc6-274b-4ea0-b93e-9617fedb661d" providerId="ADAL" clId="{3941579E-69CC-4A4E-A24D-8A5050CFA522}" dt="2023-08-23T14:33:04.670" v="153" actId="1035"/>
          <ac:picMkLst>
            <pc:docMk/>
            <pc:sldMk cId="3535630950" sldId="293"/>
            <ac:picMk id="1028" creationId="{49796E96-C997-0104-667F-BFD2FB4E248B}"/>
          </ac:picMkLst>
        </pc:picChg>
      </pc:sldChg>
      <pc:sldChg chg="modSp mod">
        <pc:chgData name="FERNANDO PARGAS NIETO" userId="3b6cadc6-274b-4ea0-b93e-9617fedb661d" providerId="ADAL" clId="{3941579E-69CC-4A4E-A24D-8A5050CFA522}" dt="2023-08-23T14:30:11.576" v="112" actId="1037"/>
        <pc:sldMkLst>
          <pc:docMk/>
          <pc:sldMk cId="0" sldId="390"/>
        </pc:sldMkLst>
        <pc:spChg chg="mod">
          <ac:chgData name="FERNANDO PARGAS NIETO" userId="3b6cadc6-274b-4ea0-b93e-9617fedb661d" providerId="ADAL" clId="{3941579E-69CC-4A4E-A24D-8A5050CFA522}" dt="2023-08-23T14:29:23.690" v="92" actId="207"/>
          <ac:spMkLst>
            <pc:docMk/>
            <pc:sldMk cId="0" sldId="390"/>
            <ac:spMk id="754" creationId="{00000000-0000-0000-0000-000000000000}"/>
          </ac:spMkLst>
        </pc:spChg>
        <pc:spChg chg="mod">
          <ac:chgData name="FERNANDO PARGAS NIETO" userId="3b6cadc6-274b-4ea0-b93e-9617fedb661d" providerId="ADAL" clId="{3941579E-69CC-4A4E-A24D-8A5050CFA522}" dt="2023-08-23T14:29:26.748" v="93" actId="207"/>
          <ac:spMkLst>
            <pc:docMk/>
            <pc:sldMk cId="0" sldId="390"/>
            <ac:spMk id="765" creationId="{00000000-0000-0000-0000-000000000000}"/>
          </ac:spMkLst>
        </pc:spChg>
        <pc:spChg chg="mod">
          <ac:chgData name="FERNANDO PARGAS NIETO" userId="3b6cadc6-274b-4ea0-b93e-9617fedb661d" providerId="ADAL" clId="{3941579E-69CC-4A4E-A24D-8A5050CFA522}" dt="2023-08-23T14:30:11.576" v="112" actId="1037"/>
          <ac:spMkLst>
            <pc:docMk/>
            <pc:sldMk cId="0" sldId="390"/>
            <ac:spMk id="768" creationId="{00000000-0000-0000-0000-000000000000}"/>
          </ac:spMkLst>
        </pc:spChg>
        <pc:spChg chg="mod">
          <ac:chgData name="FERNANDO PARGAS NIETO" userId="3b6cadc6-274b-4ea0-b93e-9617fedb661d" providerId="ADAL" clId="{3941579E-69CC-4A4E-A24D-8A5050CFA522}" dt="2023-08-23T14:30:11.576" v="112" actId="1037"/>
          <ac:spMkLst>
            <pc:docMk/>
            <pc:sldMk cId="0" sldId="390"/>
            <ac:spMk id="780" creationId="{00000000-0000-0000-0000-000000000000}"/>
          </ac:spMkLst>
        </pc:spChg>
        <pc:spChg chg="mod">
          <ac:chgData name="FERNANDO PARGAS NIETO" userId="3b6cadc6-274b-4ea0-b93e-9617fedb661d" providerId="ADAL" clId="{3941579E-69CC-4A4E-A24D-8A5050CFA522}" dt="2023-08-23T14:29:32.655" v="95" actId="207"/>
          <ac:spMkLst>
            <pc:docMk/>
            <pc:sldMk cId="0" sldId="390"/>
            <ac:spMk id="788" creationId="{00000000-0000-0000-0000-000000000000}"/>
          </ac:spMkLst>
        </pc:spChg>
      </pc:sldChg>
      <pc:sldChg chg="modSp mod">
        <pc:chgData name="FERNANDO PARGAS NIETO" userId="3b6cadc6-274b-4ea0-b93e-9617fedb661d" providerId="ADAL" clId="{3941579E-69CC-4A4E-A24D-8A5050CFA522}" dt="2023-08-23T14:29:18.809" v="91" actId="207"/>
        <pc:sldMkLst>
          <pc:docMk/>
          <pc:sldMk cId="0" sldId="392"/>
        </pc:sldMkLst>
        <pc:spChg chg="mod">
          <ac:chgData name="FERNANDO PARGAS NIETO" userId="3b6cadc6-274b-4ea0-b93e-9617fedb661d" providerId="ADAL" clId="{3941579E-69CC-4A4E-A24D-8A5050CFA522}" dt="2023-08-23T14:29:14.525" v="90" actId="207"/>
          <ac:spMkLst>
            <pc:docMk/>
            <pc:sldMk cId="0" sldId="392"/>
            <ac:spMk id="444" creationId="{00000000-0000-0000-0000-000000000000}"/>
          </ac:spMkLst>
        </pc:spChg>
        <pc:spChg chg="mod">
          <ac:chgData name="FERNANDO PARGAS NIETO" userId="3b6cadc6-274b-4ea0-b93e-9617fedb661d" providerId="ADAL" clId="{3941579E-69CC-4A4E-A24D-8A5050CFA522}" dt="2023-08-23T14:29:18.809" v="91" actId="207"/>
          <ac:spMkLst>
            <pc:docMk/>
            <pc:sldMk cId="0" sldId="392"/>
            <ac:spMk id="474" creationId="{00000000-0000-0000-0000-000000000000}"/>
          </ac:spMkLst>
        </pc:spChg>
      </pc:sldChg>
      <pc:sldChg chg="modSp mod">
        <pc:chgData name="FERNANDO PARGAS NIETO" userId="3b6cadc6-274b-4ea0-b93e-9617fedb661d" providerId="ADAL" clId="{3941579E-69CC-4A4E-A24D-8A5050CFA522}" dt="2023-08-23T14:29:08.911" v="89" actId="207"/>
        <pc:sldMkLst>
          <pc:docMk/>
          <pc:sldMk cId="3176276149" sldId="393"/>
        </pc:sldMkLst>
        <pc:spChg chg="mod">
          <ac:chgData name="FERNANDO PARGAS NIETO" userId="3b6cadc6-274b-4ea0-b93e-9617fedb661d" providerId="ADAL" clId="{3941579E-69CC-4A4E-A24D-8A5050CFA522}" dt="2023-08-23T14:29:08.911" v="89" actId="207"/>
          <ac:spMkLst>
            <pc:docMk/>
            <pc:sldMk cId="3176276149" sldId="393"/>
            <ac:spMk id="2" creationId="{C0D1573F-FB8F-4D80-ABD7-93F7A0358DB1}"/>
          </ac:spMkLst>
        </pc:spChg>
        <pc:picChg chg="mod">
          <ac:chgData name="FERNANDO PARGAS NIETO" userId="3b6cadc6-274b-4ea0-b93e-9617fedb661d" providerId="ADAL" clId="{3941579E-69CC-4A4E-A24D-8A5050CFA522}" dt="2023-08-23T14:26:01.859" v="83" actId="1076"/>
          <ac:picMkLst>
            <pc:docMk/>
            <pc:sldMk cId="3176276149" sldId="393"/>
            <ac:picMk id="4" creationId="{28B3C275-775F-532C-58B2-D1BE2F3B0593}"/>
          </ac:picMkLst>
        </pc:picChg>
        <pc:picChg chg="mod">
          <ac:chgData name="FERNANDO PARGAS NIETO" userId="3b6cadc6-274b-4ea0-b93e-9617fedb661d" providerId="ADAL" clId="{3941579E-69CC-4A4E-A24D-8A5050CFA522}" dt="2023-08-23T14:25:59.309" v="82" actId="1076"/>
          <ac:picMkLst>
            <pc:docMk/>
            <pc:sldMk cId="3176276149" sldId="393"/>
            <ac:picMk id="6" creationId="{2DF244E2-849F-6B1F-B681-0373F15E3454}"/>
          </ac:picMkLst>
        </pc:picChg>
      </pc:sldChg>
      <pc:sldChg chg="del">
        <pc:chgData name="FERNANDO PARGAS NIETO" userId="3b6cadc6-274b-4ea0-b93e-9617fedb661d" providerId="ADAL" clId="{3941579E-69CC-4A4E-A24D-8A5050CFA522}" dt="2023-08-23T07:58:29.725" v="0" actId="47"/>
        <pc:sldMkLst>
          <pc:docMk/>
          <pc:sldMk cId="2732851841" sldId="394"/>
        </pc:sldMkLst>
      </pc:sldChg>
      <pc:sldChg chg="addSp delSp modSp mod">
        <pc:chgData name="FERNANDO PARGAS NIETO" userId="3b6cadc6-274b-4ea0-b93e-9617fedb661d" providerId="ADAL" clId="{3941579E-69CC-4A4E-A24D-8A5050CFA522}" dt="2023-08-23T14:38:50.307" v="201" actId="1076"/>
        <pc:sldMkLst>
          <pc:docMk/>
          <pc:sldMk cId="0" sldId="395"/>
        </pc:sldMkLst>
        <pc:spChg chg="mod">
          <ac:chgData name="FERNANDO PARGAS NIETO" userId="3b6cadc6-274b-4ea0-b93e-9617fedb661d" providerId="ADAL" clId="{3941579E-69CC-4A4E-A24D-8A5050CFA522}" dt="2023-08-23T14:38:22.971" v="195" actId="14100"/>
          <ac:spMkLst>
            <pc:docMk/>
            <pc:sldMk cId="0" sldId="395"/>
            <ac:spMk id="2" creationId="{91CE2190-3B59-A547-7247-19095AAD9566}"/>
          </ac:spMkLst>
        </pc:spChg>
        <pc:spChg chg="mod">
          <ac:chgData name="FERNANDO PARGAS NIETO" userId="3b6cadc6-274b-4ea0-b93e-9617fedb661d" providerId="ADAL" clId="{3941579E-69CC-4A4E-A24D-8A5050CFA522}" dt="2023-08-23T14:38:17.419" v="193" actId="403"/>
          <ac:spMkLst>
            <pc:docMk/>
            <pc:sldMk cId="0" sldId="395"/>
            <ac:spMk id="6" creationId="{B08AACFB-E265-3A78-562D-392169B143E4}"/>
          </ac:spMkLst>
        </pc:spChg>
        <pc:spChg chg="mod">
          <ac:chgData name="FERNANDO PARGAS NIETO" userId="3b6cadc6-274b-4ea0-b93e-9617fedb661d" providerId="ADAL" clId="{3941579E-69CC-4A4E-A24D-8A5050CFA522}" dt="2023-08-23T14:38:39.125" v="199" actId="1076"/>
          <ac:spMkLst>
            <pc:docMk/>
            <pc:sldMk cId="0" sldId="395"/>
            <ac:spMk id="7" creationId="{1CE5391F-A528-853E-F21A-BA884293845D}"/>
          </ac:spMkLst>
        </pc:spChg>
        <pc:spChg chg="mod">
          <ac:chgData name="FERNANDO PARGAS NIETO" userId="3b6cadc6-274b-4ea0-b93e-9617fedb661d" providerId="ADAL" clId="{3941579E-69CC-4A4E-A24D-8A5050CFA522}" dt="2023-08-23T14:24:30.115" v="78" actId="20577"/>
          <ac:spMkLst>
            <pc:docMk/>
            <pc:sldMk cId="0" sldId="395"/>
            <ac:spMk id="8" creationId="{3D08B8D6-B677-26A7-2FED-701EE04CE521}"/>
          </ac:spMkLst>
        </pc:spChg>
        <pc:spChg chg="add mod">
          <ac:chgData name="FERNANDO PARGAS NIETO" userId="3b6cadc6-274b-4ea0-b93e-9617fedb661d" providerId="ADAL" clId="{3941579E-69CC-4A4E-A24D-8A5050CFA522}" dt="2023-08-23T14:36:13.140" v="173" actId="1076"/>
          <ac:spMkLst>
            <pc:docMk/>
            <pc:sldMk cId="0" sldId="395"/>
            <ac:spMk id="12" creationId="{AB74255A-00EE-8ED2-6557-3FB7E1580281}"/>
          </ac:spMkLst>
        </pc:spChg>
        <pc:spChg chg="del">
          <ac:chgData name="FERNANDO PARGAS NIETO" userId="3b6cadc6-274b-4ea0-b93e-9617fedb661d" providerId="ADAL" clId="{3941579E-69CC-4A4E-A24D-8A5050CFA522}" dt="2023-08-23T14:16:33.757" v="4" actId="478"/>
          <ac:spMkLst>
            <pc:docMk/>
            <pc:sldMk cId="0" sldId="395"/>
            <ac:spMk id="431" creationId="{00000000-0000-0000-0000-000000000000}"/>
          </ac:spMkLst>
        </pc:spChg>
        <pc:spChg chg="del">
          <ac:chgData name="FERNANDO PARGAS NIETO" userId="3b6cadc6-274b-4ea0-b93e-9617fedb661d" providerId="ADAL" clId="{3941579E-69CC-4A4E-A24D-8A5050CFA522}" dt="2023-08-23T14:16:30.211" v="3" actId="478"/>
          <ac:spMkLst>
            <pc:docMk/>
            <pc:sldMk cId="0" sldId="395"/>
            <ac:spMk id="438" creationId="{00000000-0000-0000-0000-000000000000}"/>
          </ac:spMkLst>
        </pc:spChg>
        <pc:graphicFrameChg chg="mod">
          <ac:chgData name="FERNANDO PARGAS NIETO" userId="3b6cadc6-274b-4ea0-b93e-9617fedb661d" providerId="ADAL" clId="{3941579E-69CC-4A4E-A24D-8A5050CFA522}" dt="2023-08-23T14:37:23.931" v="181" actId="14100"/>
          <ac:graphicFrameMkLst>
            <pc:docMk/>
            <pc:sldMk cId="0" sldId="395"/>
            <ac:graphicFrameMk id="3" creationId="{FC750AA1-21C2-5F92-D8A2-384631843F07}"/>
          </ac:graphicFrameMkLst>
        </pc:graphicFrameChg>
        <pc:graphicFrameChg chg="mod">
          <ac:chgData name="FERNANDO PARGAS NIETO" userId="3b6cadc6-274b-4ea0-b93e-9617fedb661d" providerId="ADAL" clId="{3941579E-69CC-4A4E-A24D-8A5050CFA522}" dt="2023-08-23T14:38:50.307" v="201" actId="1076"/>
          <ac:graphicFrameMkLst>
            <pc:docMk/>
            <pc:sldMk cId="0" sldId="395"/>
            <ac:graphicFrameMk id="4" creationId="{D8BCD739-20C1-D260-9DF8-56DB37DCBC77}"/>
          </ac:graphicFrameMkLst>
        </pc:graphicFrameChg>
        <pc:graphicFrameChg chg="mod">
          <ac:chgData name="FERNANDO PARGAS NIETO" userId="3b6cadc6-274b-4ea0-b93e-9617fedb661d" providerId="ADAL" clId="{3941579E-69CC-4A4E-A24D-8A5050CFA522}" dt="2023-08-23T14:38:45.406" v="200" actId="1076"/>
          <ac:graphicFrameMkLst>
            <pc:docMk/>
            <pc:sldMk cId="0" sldId="395"/>
            <ac:graphicFrameMk id="5" creationId="{3C5A7971-800D-F1F3-9F51-C5EAEAD463B2}"/>
          </ac:graphicFrameMkLst>
        </pc:graphicFrameChg>
        <pc:picChg chg="add mod ord">
          <ac:chgData name="FERNANDO PARGAS NIETO" userId="3b6cadc6-274b-4ea0-b93e-9617fedb661d" providerId="ADAL" clId="{3941579E-69CC-4A4E-A24D-8A5050CFA522}" dt="2023-08-23T14:36:58.960" v="178" actId="167"/>
          <ac:picMkLst>
            <pc:docMk/>
            <pc:sldMk cId="0" sldId="395"/>
            <ac:picMk id="11" creationId="{850DCD67-BAFE-79BB-6135-D89FD273BFA3}"/>
          </ac:picMkLst>
        </pc:picChg>
        <pc:picChg chg="del">
          <ac:chgData name="FERNANDO PARGAS NIETO" userId="3b6cadc6-274b-4ea0-b93e-9617fedb661d" providerId="ADAL" clId="{3941579E-69CC-4A4E-A24D-8A5050CFA522}" dt="2023-08-23T07:58:39.148" v="2" actId="478"/>
          <ac:picMkLst>
            <pc:docMk/>
            <pc:sldMk cId="0" sldId="395"/>
            <ac:picMk id="435" creationId="{00000000-0000-0000-0000-000000000000}"/>
          </ac:picMkLst>
        </pc:picChg>
        <pc:picChg chg="del">
          <ac:chgData name="FERNANDO PARGAS NIETO" userId="3b6cadc6-274b-4ea0-b93e-9617fedb661d" providerId="ADAL" clId="{3941579E-69CC-4A4E-A24D-8A5050CFA522}" dt="2023-08-23T07:58:37.146" v="1" actId="478"/>
          <ac:picMkLst>
            <pc:docMk/>
            <pc:sldMk cId="0" sldId="395"/>
            <ac:picMk id="436" creationId="{00000000-0000-0000-0000-000000000000}"/>
          </ac:picMkLst>
        </pc:picChg>
      </pc:sldChg>
      <pc:sldChg chg="modSp mod">
        <pc:chgData name="FERNANDO PARGAS NIETO" userId="3b6cadc6-274b-4ea0-b93e-9617fedb661d" providerId="ADAL" clId="{3941579E-69CC-4A4E-A24D-8A5050CFA522}" dt="2023-08-23T14:27:15.511" v="87" actId="1076"/>
        <pc:sldMkLst>
          <pc:docMk/>
          <pc:sldMk cId="230136431" sldId="2147477825"/>
        </pc:sldMkLst>
        <pc:picChg chg="mod">
          <ac:chgData name="FERNANDO PARGAS NIETO" userId="3b6cadc6-274b-4ea0-b93e-9617fedb661d" providerId="ADAL" clId="{3941579E-69CC-4A4E-A24D-8A5050CFA522}" dt="2023-08-23T14:27:15.511" v="87" actId="1076"/>
          <ac:picMkLst>
            <pc:docMk/>
            <pc:sldMk cId="230136431" sldId="2147477825"/>
            <ac:picMk id="4" creationId="{A45E00CF-A98E-FB88-6E86-6B49CF1C618C}"/>
          </ac:picMkLst>
        </pc:picChg>
      </pc:sldChg>
      <pc:sldChg chg="addSp delSp modSp add mod">
        <pc:chgData name="FERNANDO PARGAS NIETO" userId="3b6cadc6-274b-4ea0-b93e-9617fedb661d" providerId="ADAL" clId="{3941579E-69CC-4A4E-A24D-8A5050CFA522}" dt="2023-08-23T14:21:42.854" v="47" actId="20577"/>
        <pc:sldMkLst>
          <pc:docMk/>
          <pc:sldMk cId="2561167040" sldId="2147477830"/>
        </pc:sldMkLst>
        <pc:spChg chg="mod">
          <ac:chgData name="FERNANDO PARGAS NIETO" userId="3b6cadc6-274b-4ea0-b93e-9617fedb661d" providerId="ADAL" clId="{3941579E-69CC-4A4E-A24D-8A5050CFA522}" dt="2023-08-23T14:21:42.854" v="47" actId="20577"/>
          <ac:spMkLst>
            <pc:docMk/>
            <pc:sldMk cId="2561167040" sldId="2147477830"/>
            <ac:spMk id="2" creationId="{04223151-C4F5-AC38-D7DB-4DB4A8FB57FE}"/>
          </ac:spMkLst>
        </pc:spChg>
        <pc:picChg chg="del">
          <ac:chgData name="FERNANDO PARGAS NIETO" userId="3b6cadc6-274b-4ea0-b93e-9617fedb661d" providerId="ADAL" clId="{3941579E-69CC-4A4E-A24D-8A5050CFA522}" dt="2023-08-23T14:18:27.081" v="7" actId="478"/>
          <ac:picMkLst>
            <pc:docMk/>
            <pc:sldMk cId="2561167040" sldId="2147477830"/>
            <ac:picMk id="4" creationId="{A45E00CF-A98E-FB88-6E86-6B49CF1C618C}"/>
          </ac:picMkLst>
        </pc:picChg>
        <pc:picChg chg="add mod">
          <ac:chgData name="FERNANDO PARGAS NIETO" userId="3b6cadc6-274b-4ea0-b93e-9617fedb661d" providerId="ADAL" clId="{3941579E-69CC-4A4E-A24D-8A5050CFA522}" dt="2023-08-23T14:19:21.624" v="16" actId="14100"/>
          <ac:picMkLst>
            <pc:docMk/>
            <pc:sldMk cId="2561167040" sldId="2147477830"/>
            <ac:picMk id="6" creationId="{5D6D5D64-1947-60B4-30A7-EBEAFF650E1A}"/>
          </ac:picMkLst>
        </pc:picChg>
        <pc:picChg chg="add mod">
          <ac:chgData name="FERNANDO PARGAS NIETO" userId="3b6cadc6-274b-4ea0-b93e-9617fedb661d" providerId="ADAL" clId="{3941579E-69CC-4A4E-A24D-8A5050CFA522}" dt="2023-08-23T14:19:18.152" v="15" actId="14100"/>
          <ac:picMkLst>
            <pc:docMk/>
            <pc:sldMk cId="2561167040" sldId="2147477830"/>
            <ac:picMk id="8" creationId="{BDAB2F7B-2CB9-F65D-9232-EBF0A2AE4B61}"/>
          </ac:picMkLst>
        </pc:picChg>
        <pc:picChg chg="add mod">
          <ac:chgData name="FERNANDO PARGAS NIETO" userId="3b6cadc6-274b-4ea0-b93e-9617fedb661d" providerId="ADAL" clId="{3941579E-69CC-4A4E-A24D-8A5050CFA522}" dt="2023-08-23T14:20:38.797" v="20" actId="1076"/>
          <ac:picMkLst>
            <pc:docMk/>
            <pc:sldMk cId="2561167040" sldId="2147477830"/>
            <ac:picMk id="10" creationId="{2836C9A3-9587-778D-7634-18FA95FE3548}"/>
          </ac:picMkLst>
        </pc:picChg>
        <pc:picChg chg="add mod">
          <ac:chgData name="FERNANDO PARGAS NIETO" userId="3b6cadc6-274b-4ea0-b93e-9617fedb661d" providerId="ADAL" clId="{3941579E-69CC-4A4E-A24D-8A5050CFA522}" dt="2023-08-23T14:21:19.481" v="26" actId="14100"/>
          <ac:picMkLst>
            <pc:docMk/>
            <pc:sldMk cId="2561167040" sldId="2147477830"/>
            <ac:picMk id="12" creationId="{4E969754-0669-8388-B3B3-899CEC334AD7}"/>
          </ac:picMkLst>
        </pc:picChg>
      </pc:sldChg>
    </pc:docChg>
  </pc:docChgLst>
  <pc:docChgLst>
    <pc:chgData name="FERNANDO PARGAS NIETO" userId="3b6cadc6-274b-4ea0-b93e-9617fedb661d" providerId="ADAL" clId="{82A630B1-813C-4040-873F-62305962132E}"/>
    <pc:docChg chg="undo custSel modSld">
      <pc:chgData name="FERNANDO PARGAS NIETO" userId="3b6cadc6-274b-4ea0-b93e-9617fedb661d" providerId="ADAL" clId="{82A630B1-813C-4040-873F-62305962132E}" dt="2023-08-24T11:31:15.965" v="50" actId="1076"/>
      <pc:docMkLst>
        <pc:docMk/>
      </pc:docMkLst>
      <pc:sldChg chg="addSp delSp modSp mod">
        <pc:chgData name="FERNANDO PARGAS NIETO" userId="3b6cadc6-274b-4ea0-b93e-9617fedb661d" providerId="ADAL" clId="{82A630B1-813C-4040-873F-62305962132E}" dt="2023-08-23T14:43:53.249" v="7" actId="1076"/>
        <pc:sldMkLst>
          <pc:docMk/>
          <pc:sldMk cId="3535630950" sldId="293"/>
        </pc:sldMkLst>
        <pc:picChg chg="add mod">
          <ac:chgData name="FERNANDO PARGAS NIETO" userId="3b6cadc6-274b-4ea0-b93e-9617fedb661d" providerId="ADAL" clId="{82A630B1-813C-4040-873F-62305962132E}" dt="2023-08-23T14:43:53.249" v="7" actId="1076"/>
          <ac:picMkLst>
            <pc:docMk/>
            <pc:sldMk cId="3535630950" sldId="293"/>
            <ac:picMk id="6" creationId="{72B6EAE2-2A8B-8370-DB72-24676B01A86F}"/>
          </ac:picMkLst>
        </pc:picChg>
        <pc:picChg chg="del">
          <ac:chgData name="FERNANDO PARGAS NIETO" userId="3b6cadc6-274b-4ea0-b93e-9617fedb661d" providerId="ADAL" clId="{82A630B1-813C-4040-873F-62305962132E}" dt="2023-08-23T14:43:34.409" v="0" actId="478"/>
          <ac:picMkLst>
            <pc:docMk/>
            <pc:sldMk cId="3535630950" sldId="293"/>
            <ac:picMk id="1028" creationId="{49796E96-C997-0104-667F-BFD2FB4E248B}"/>
          </ac:picMkLst>
        </pc:picChg>
      </pc:sldChg>
      <pc:sldChg chg="modSp mod">
        <pc:chgData name="FERNANDO PARGAS NIETO" userId="3b6cadc6-274b-4ea0-b93e-9617fedb661d" providerId="ADAL" clId="{82A630B1-813C-4040-873F-62305962132E}" dt="2023-08-24T11:31:15.965" v="50" actId="1076"/>
        <pc:sldMkLst>
          <pc:docMk/>
          <pc:sldMk cId="0" sldId="395"/>
        </pc:sldMkLst>
        <pc:spChg chg="mod">
          <ac:chgData name="FERNANDO PARGAS NIETO" userId="3b6cadc6-274b-4ea0-b93e-9617fedb661d" providerId="ADAL" clId="{82A630B1-813C-4040-873F-62305962132E}" dt="2023-08-23T14:57:24.589" v="48" actId="113"/>
          <ac:spMkLst>
            <pc:docMk/>
            <pc:sldMk cId="0" sldId="395"/>
            <ac:spMk id="12" creationId="{AB74255A-00EE-8ED2-6557-3FB7E1580281}"/>
          </ac:spMkLst>
        </pc:spChg>
        <pc:graphicFrameChg chg="mod">
          <ac:chgData name="FERNANDO PARGAS NIETO" userId="3b6cadc6-274b-4ea0-b93e-9617fedb661d" providerId="ADAL" clId="{82A630B1-813C-4040-873F-62305962132E}" dt="2023-08-24T11:31:15.965" v="50" actId="1076"/>
          <ac:graphicFrameMkLst>
            <pc:docMk/>
            <pc:sldMk cId="0" sldId="395"/>
            <ac:graphicFrameMk id="3" creationId="{FC750AA1-21C2-5F92-D8A2-384631843F07}"/>
          </ac:graphicFrameMkLst>
        </pc:graphicFrameChg>
        <pc:picChg chg="mod">
          <ac:chgData name="FERNANDO PARGAS NIETO" userId="3b6cadc6-274b-4ea0-b93e-9617fedb661d" providerId="ADAL" clId="{82A630B1-813C-4040-873F-62305962132E}" dt="2023-08-23T14:55:16.351" v="20" actId="1076"/>
          <ac:picMkLst>
            <pc:docMk/>
            <pc:sldMk cId="0" sldId="395"/>
            <ac:picMk id="11" creationId="{850DCD67-BAFE-79BB-6135-D89FD273BFA3}"/>
          </ac:picMkLst>
        </pc:picChg>
      </pc:sldChg>
      <pc:sldChg chg="modSp">
        <pc:chgData name="FERNANDO PARGAS NIETO" userId="3b6cadc6-274b-4ea0-b93e-9617fedb661d" providerId="ADAL" clId="{82A630B1-813C-4040-873F-62305962132E}" dt="2023-08-24T11:30:58.098" v="49"/>
        <pc:sldMkLst>
          <pc:docMk/>
          <pc:sldMk cId="230136431" sldId="2147477825"/>
        </pc:sldMkLst>
        <pc:picChg chg="mod">
          <ac:chgData name="FERNANDO PARGAS NIETO" userId="3b6cadc6-274b-4ea0-b93e-9617fedb661d" providerId="ADAL" clId="{82A630B1-813C-4040-873F-62305962132E}" dt="2023-08-24T11:30:58.098" v="49"/>
          <ac:picMkLst>
            <pc:docMk/>
            <pc:sldMk cId="230136431" sldId="2147477825"/>
            <ac:picMk id="4" creationId="{A45E00CF-A98E-FB88-6E86-6B49CF1C618C}"/>
          </ac:picMkLst>
        </pc:picChg>
      </pc:sldChg>
      <pc:sldChg chg="modSp mod">
        <pc:chgData name="FERNANDO PARGAS NIETO" userId="3b6cadc6-274b-4ea0-b93e-9617fedb661d" providerId="ADAL" clId="{82A630B1-813C-4040-873F-62305962132E}" dt="2023-08-23T14:56:48.229" v="40" actId="14100"/>
        <pc:sldMkLst>
          <pc:docMk/>
          <pc:sldMk cId="2561167040" sldId="2147477830"/>
        </pc:sldMkLst>
        <pc:picChg chg="mod">
          <ac:chgData name="FERNANDO PARGAS NIETO" userId="3b6cadc6-274b-4ea0-b93e-9617fedb661d" providerId="ADAL" clId="{82A630B1-813C-4040-873F-62305962132E}" dt="2023-08-23T14:56:48.229" v="40" actId="14100"/>
          <ac:picMkLst>
            <pc:docMk/>
            <pc:sldMk cId="2561167040" sldId="2147477830"/>
            <ac:picMk id="6" creationId="{5D6D5D64-1947-60B4-30A7-EBEAFF650E1A}"/>
          </ac:picMkLst>
        </pc:picChg>
        <pc:picChg chg="mod">
          <ac:chgData name="FERNANDO PARGAS NIETO" userId="3b6cadc6-274b-4ea0-b93e-9617fedb661d" providerId="ADAL" clId="{82A630B1-813C-4040-873F-62305962132E}" dt="2023-08-23T14:56:48.229" v="40" actId="14100"/>
          <ac:picMkLst>
            <pc:docMk/>
            <pc:sldMk cId="2561167040" sldId="2147477830"/>
            <ac:picMk id="8" creationId="{BDAB2F7B-2CB9-F65D-9232-EBF0A2AE4B61}"/>
          </ac:picMkLst>
        </pc:picChg>
        <pc:picChg chg="mod">
          <ac:chgData name="FERNANDO PARGAS NIETO" userId="3b6cadc6-274b-4ea0-b93e-9617fedb661d" providerId="ADAL" clId="{82A630B1-813C-4040-873F-62305962132E}" dt="2023-08-23T14:56:25.578" v="33" actId="1037"/>
          <ac:picMkLst>
            <pc:docMk/>
            <pc:sldMk cId="2561167040" sldId="2147477830"/>
            <ac:picMk id="10" creationId="{2836C9A3-9587-778D-7634-18FA95FE3548}"/>
          </ac:picMkLst>
        </pc:picChg>
        <pc:picChg chg="mod">
          <ac:chgData name="FERNANDO PARGAS NIETO" userId="3b6cadc6-274b-4ea0-b93e-9617fedb661d" providerId="ADAL" clId="{82A630B1-813C-4040-873F-62305962132E}" dt="2023-08-23T14:56:25.578" v="33" actId="1037"/>
          <ac:picMkLst>
            <pc:docMk/>
            <pc:sldMk cId="2561167040" sldId="2147477830"/>
            <ac:picMk id="12" creationId="{4E969754-0669-8388-B3B3-899CEC334AD7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089D283-9992-5940-90AF-0715724696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97B42E-7578-9D43-A1E9-29D91689D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A6CA07-9F5B-104C-A98B-B317DABB0F25}" type="datetimeFigureOut">
              <a:rPr lang="es-ES_tradnl" smtClean="0"/>
              <a:t>24/08/2023</a:t>
            </a:fld>
            <a:endParaRPr lang="es-ES_trad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8B260AE-6D6C-FD40-A472-1C7E126BFFB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ACF6C5-4C7A-1446-B541-3F40D8282CB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D7A696-D44D-9046-84CE-D1E0C78D4FC8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76365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6237DB-060F-144E-B0D8-5A41407D1917}" type="datetimeFigureOut">
              <a:rPr lang="es-ES" smtClean="0"/>
              <a:t>24/08/2023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CA4495-405B-604F-BDAD-C09A80F4E47C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203754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g23a543b8dd3_0_4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52" name="Google Shape;752;g23a543b8dd3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g23a543b8dd3_0_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15" name="Google Shape;715;g23a543b8dd3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9286276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249bddbd98b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441" name="Google Shape;441;g249bddbd98b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g23a543b8dd3_0_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15" name="Google Shape;715;g23a543b8dd3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8309685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249bddbd98b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427" name="Google Shape;427;g249bddbd98b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g23a543b8dd3_0_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15" name="Google Shape;715;g23a543b8dd3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7537928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g23a543b8dd3_0_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15" name="Google Shape;715;g23a543b8dd3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7590010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g23a543b8dd3_0_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15" name="Google Shape;715;g23a543b8dd3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5215647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g23a543b8dd3_0_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15" name="Google Shape;715;g23a543b8dd3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5376766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g23a543b8dd3_0_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15" name="Google Shape;715;g23a543b8dd3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2648469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5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6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7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dic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D38F847B-B1D5-6E4F-BAF3-178C29398D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3169" y="1872681"/>
            <a:ext cx="2966654" cy="332616"/>
          </a:xfrm>
        </p:spPr>
        <p:txBody>
          <a:bodyPr numCol="1">
            <a:normAutofit/>
          </a:bodyPr>
          <a:lstStyle>
            <a:lvl1pPr algn="just">
              <a:defRPr sz="18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  <a:lvl2pPr algn="l">
              <a:buFontTx/>
              <a:buNone/>
              <a:defRPr/>
            </a:lvl2pPr>
          </a:lstStyle>
          <a:p>
            <a:pPr lvl="0"/>
            <a:r>
              <a:rPr lang="es-ES" dirty="0" err="1"/>
              <a:t>Subheading</a:t>
            </a:r>
            <a:r>
              <a:rPr lang="es-ES" dirty="0"/>
              <a:t> </a:t>
            </a:r>
            <a:r>
              <a:rPr lang="es-ES" dirty="0" err="1"/>
              <a:t>Title</a:t>
            </a:r>
            <a:endParaRPr lang="es-ES" dirty="0"/>
          </a:p>
        </p:txBody>
      </p:sp>
      <p:sp>
        <p:nvSpPr>
          <p:cNvPr id="15" name="Marcador de texto 3">
            <a:extLst>
              <a:ext uri="{FF2B5EF4-FFF2-40B4-BE49-F238E27FC236}">
                <a16:creationId xmlns:a16="http://schemas.microsoft.com/office/drawing/2014/main" id="{0E77A328-002E-C148-B1FB-AB2185096CB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991403" y="1668457"/>
            <a:ext cx="3599141" cy="307340"/>
          </a:xfrm>
        </p:spPr>
        <p:txBody>
          <a:bodyPr numCol="1">
            <a:noAutofit/>
          </a:bodyPr>
          <a:lstStyle>
            <a:lvl1pPr algn="just">
              <a:defRPr sz="10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  <a:lvl2pPr algn="l">
              <a:buFontTx/>
              <a:buNone/>
              <a:defRPr sz="1000"/>
            </a:lvl2pPr>
          </a:lstStyle>
          <a:p>
            <a:pPr lvl="0"/>
            <a:r>
              <a:rPr lang="es-ES" dirty="0"/>
              <a:t>…………………………………………………….......................</a:t>
            </a:r>
          </a:p>
        </p:txBody>
      </p:sp>
      <p:sp>
        <p:nvSpPr>
          <p:cNvPr id="16" name="Marcador de texto 15">
            <a:extLst>
              <a:ext uri="{FF2B5EF4-FFF2-40B4-BE49-F238E27FC236}">
                <a16:creationId xmlns:a16="http://schemas.microsoft.com/office/drawing/2014/main" id="{6FF4BFE9-A3A9-7749-B879-E60B1A2B8D6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387277" y="1642837"/>
            <a:ext cx="729889" cy="418962"/>
          </a:xfrm>
        </p:spPr>
        <p:txBody>
          <a:bodyPr>
            <a:normAutofit/>
          </a:bodyPr>
          <a:lstStyle>
            <a:lvl1pPr algn="just">
              <a:defRPr sz="1400">
                <a:solidFill>
                  <a:schemeClr val="accent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2000">
                <a:solidFill>
                  <a:schemeClr val="tx1"/>
                </a:solidFill>
              </a:defRPr>
            </a:lvl3pPr>
          </a:lstStyle>
          <a:p>
            <a:pPr lvl="0"/>
            <a:r>
              <a:rPr lang="es-ES" dirty="0"/>
              <a:t>P.01</a:t>
            </a:r>
          </a:p>
        </p:txBody>
      </p:sp>
      <p:sp>
        <p:nvSpPr>
          <p:cNvPr id="23" name="Marcador de texto 3">
            <a:extLst>
              <a:ext uri="{FF2B5EF4-FFF2-40B4-BE49-F238E27FC236}">
                <a16:creationId xmlns:a16="http://schemas.microsoft.com/office/drawing/2014/main" id="{A5E3CCB4-43EF-DB40-B50F-80B1F61C6FA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3169" y="2595583"/>
            <a:ext cx="2973850" cy="320363"/>
          </a:xfrm>
        </p:spPr>
        <p:txBody>
          <a:bodyPr numCol="1">
            <a:normAutofit/>
          </a:bodyPr>
          <a:lstStyle>
            <a:lvl1pPr algn="just">
              <a:defRPr sz="18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  <a:lvl2pPr algn="l">
              <a:buFontTx/>
              <a:buNone/>
              <a:defRPr/>
            </a:lvl2pPr>
          </a:lstStyle>
          <a:p>
            <a:pPr lvl="0"/>
            <a:r>
              <a:rPr lang="es-ES" dirty="0" err="1"/>
              <a:t>Subheading</a:t>
            </a:r>
            <a:r>
              <a:rPr lang="es-ES" dirty="0"/>
              <a:t> </a:t>
            </a:r>
            <a:r>
              <a:rPr lang="es-ES" dirty="0" err="1"/>
              <a:t>Title</a:t>
            </a:r>
            <a:endParaRPr lang="es-ES" dirty="0"/>
          </a:p>
        </p:txBody>
      </p:sp>
      <p:sp>
        <p:nvSpPr>
          <p:cNvPr id="24" name="Marcador de texto 3">
            <a:extLst>
              <a:ext uri="{FF2B5EF4-FFF2-40B4-BE49-F238E27FC236}">
                <a16:creationId xmlns:a16="http://schemas.microsoft.com/office/drawing/2014/main" id="{5C2665B6-DB56-C84D-93D8-D2148DCE3E6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991403" y="2391359"/>
            <a:ext cx="3599141" cy="311501"/>
          </a:xfrm>
        </p:spPr>
        <p:txBody>
          <a:bodyPr numCol="1">
            <a:noAutofit/>
          </a:bodyPr>
          <a:lstStyle>
            <a:lvl1pPr algn="just">
              <a:defRPr sz="10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  <a:lvl2pPr algn="l">
              <a:buFontTx/>
              <a:buNone/>
              <a:defRPr sz="1000"/>
            </a:lvl2pPr>
          </a:lstStyle>
          <a:p>
            <a:pPr lvl="0"/>
            <a:r>
              <a:rPr lang="es-ES" dirty="0"/>
              <a:t>…………………………………………………….......................</a:t>
            </a:r>
          </a:p>
        </p:txBody>
      </p:sp>
      <p:sp>
        <p:nvSpPr>
          <p:cNvPr id="25" name="Marcador de texto 15">
            <a:extLst>
              <a:ext uri="{FF2B5EF4-FFF2-40B4-BE49-F238E27FC236}">
                <a16:creationId xmlns:a16="http://schemas.microsoft.com/office/drawing/2014/main" id="{DD88DE94-DE9B-9548-BFC2-D597A4F56DF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87277" y="2365740"/>
            <a:ext cx="729889" cy="418962"/>
          </a:xfrm>
        </p:spPr>
        <p:txBody>
          <a:bodyPr>
            <a:normAutofit/>
          </a:bodyPr>
          <a:lstStyle>
            <a:lvl1pPr algn="just">
              <a:defRPr sz="1400">
                <a:solidFill>
                  <a:schemeClr val="accent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2000">
                <a:solidFill>
                  <a:schemeClr val="tx1"/>
                </a:solidFill>
              </a:defRPr>
            </a:lvl3pPr>
          </a:lstStyle>
          <a:p>
            <a:pPr lvl="0"/>
            <a:r>
              <a:rPr lang="es-ES" dirty="0"/>
              <a:t>P.01</a:t>
            </a:r>
          </a:p>
        </p:txBody>
      </p:sp>
      <p:sp>
        <p:nvSpPr>
          <p:cNvPr id="27" name="Marcador de texto 3">
            <a:extLst>
              <a:ext uri="{FF2B5EF4-FFF2-40B4-BE49-F238E27FC236}">
                <a16:creationId xmlns:a16="http://schemas.microsoft.com/office/drawing/2014/main" id="{2238F629-2A35-E441-ACA7-961CE41BCBC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3168" y="3313699"/>
            <a:ext cx="2968439" cy="320161"/>
          </a:xfrm>
        </p:spPr>
        <p:txBody>
          <a:bodyPr numCol="1">
            <a:normAutofit/>
          </a:bodyPr>
          <a:lstStyle>
            <a:lvl1pPr algn="just">
              <a:defRPr sz="18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  <a:lvl2pPr algn="l">
              <a:buFontTx/>
              <a:buNone/>
              <a:defRPr/>
            </a:lvl2pPr>
          </a:lstStyle>
          <a:p>
            <a:pPr lvl="0"/>
            <a:r>
              <a:rPr lang="es-ES" dirty="0" err="1"/>
              <a:t>Subheading</a:t>
            </a:r>
            <a:r>
              <a:rPr lang="es-ES" dirty="0"/>
              <a:t> </a:t>
            </a:r>
            <a:r>
              <a:rPr lang="es-ES" dirty="0" err="1"/>
              <a:t>Title</a:t>
            </a:r>
            <a:endParaRPr lang="es-ES" dirty="0"/>
          </a:p>
        </p:txBody>
      </p:sp>
      <p:sp>
        <p:nvSpPr>
          <p:cNvPr id="28" name="Marcador de texto 3">
            <a:extLst>
              <a:ext uri="{FF2B5EF4-FFF2-40B4-BE49-F238E27FC236}">
                <a16:creationId xmlns:a16="http://schemas.microsoft.com/office/drawing/2014/main" id="{4799B269-59E4-0B4F-81BF-633D66B8F27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991403" y="3109475"/>
            <a:ext cx="3599141" cy="310229"/>
          </a:xfrm>
        </p:spPr>
        <p:txBody>
          <a:bodyPr numCol="1">
            <a:noAutofit/>
          </a:bodyPr>
          <a:lstStyle>
            <a:lvl1pPr algn="just">
              <a:defRPr sz="10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  <a:lvl2pPr algn="l">
              <a:buFontTx/>
              <a:buNone/>
              <a:defRPr sz="1000"/>
            </a:lvl2pPr>
          </a:lstStyle>
          <a:p>
            <a:pPr lvl="0"/>
            <a:r>
              <a:rPr lang="es-ES" dirty="0"/>
              <a:t>…………………………………………………….......................</a:t>
            </a:r>
          </a:p>
        </p:txBody>
      </p:sp>
      <p:sp>
        <p:nvSpPr>
          <p:cNvPr id="29" name="Marcador de texto 15">
            <a:extLst>
              <a:ext uri="{FF2B5EF4-FFF2-40B4-BE49-F238E27FC236}">
                <a16:creationId xmlns:a16="http://schemas.microsoft.com/office/drawing/2014/main" id="{BD215A62-CE58-5A40-8F34-663CF9B6DF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387277" y="3083856"/>
            <a:ext cx="729889" cy="418962"/>
          </a:xfrm>
        </p:spPr>
        <p:txBody>
          <a:bodyPr>
            <a:normAutofit/>
          </a:bodyPr>
          <a:lstStyle>
            <a:lvl1pPr algn="just">
              <a:defRPr sz="1400">
                <a:solidFill>
                  <a:schemeClr val="accent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2000">
                <a:solidFill>
                  <a:schemeClr val="tx1"/>
                </a:solidFill>
              </a:defRPr>
            </a:lvl3pPr>
          </a:lstStyle>
          <a:p>
            <a:pPr lvl="0"/>
            <a:r>
              <a:rPr lang="es-ES" dirty="0"/>
              <a:t>P.01</a:t>
            </a:r>
          </a:p>
        </p:txBody>
      </p:sp>
      <p:sp>
        <p:nvSpPr>
          <p:cNvPr id="31" name="Marcador de texto 3">
            <a:extLst>
              <a:ext uri="{FF2B5EF4-FFF2-40B4-BE49-F238E27FC236}">
                <a16:creationId xmlns:a16="http://schemas.microsoft.com/office/drawing/2014/main" id="{B497BDA8-8421-3B42-81A4-19F74C79275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23169" y="4041389"/>
            <a:ext cx="2968438" cy="353207"/>
          </a:xfrm>
        </p:spPr>
        <p:txBody>
          <a:bodyPr numCol="1">
            <a:normAutofit/>
          </a:bodyPr>
          <a:lstStyle>
            <a:lvl1pPr algn="just">
              <a:defRPr sz="18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  <a:lvl2pPr algn="l">
              <a:buFontTx/>
              <a:buNone/>
              <a:defRPr/>
            </a:lvl2pPr>
          </a:lstStyle>
          <a:p>
            <a:pPr lvl="0"/>
            <a:r>
              <a:rPr lang="es-ES" dirty="0" err="1"/>
              <a:t>Subheading</a:t>
            </a:r>
            <a:r>
              <a:rPr lang="es-ES" dirty="0"/>
              <a:t> </a:t>
            </a:r>
            <a:r>
              <a:rPr lang="es-ES" dirty="0" err="1"/>
              <a:t>Title</a:t>
            </a:r>
            <a:endParaRPr lang="es-ES" dirty="0"/>
          </a:p>
        </p:txBody>
      </p:sp>
      <p:sp>
        <p:nvSpPr>
          <p:cNvPr id="32" name="Marcador de texto 3">
            <a:extLst>
              <a:ext uri="{FF2B5EF4-FFF2-40B4-BE49-F238E27FC236}">
                <a16:creationId xmlns:a16="http://schemas.microsoft.com/office/drawing/2014/main" id="{1546160F-867A-244D-8E88-CD46998AE63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991403" y="3837165"/>
            <a:ext cx="3599141" cy="302553"/>
          </a:xfrm>
        </p:spPr>
        <p:txBody>
          <a:bodyPr numCol="1">
            <a:noAutofit/>
          </a:bodyPr>
          <a:lstStyle>
            <a:lvl1pPr algn="just">
              <a:defRPr sz="10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  <a:lvl2pPr algn="l">
              <a:buFontTx/>
              <a:buNone/>
              <a:defRPr sz="1000"/>
            </a:lvl2pPr>
          </a:lstStyle>
          <a:p>
            <a:pPr lvl="0"/>
            <a:r>
              <a:rPr lang="es-ES" dirty="0"/>
              <a:t>…………………………………………………….......................</a:t>
            </a:r>
          </a:p>
        </p:txBody>
      </p:sp>
      <p:sp>
        <p:nvSpPr>
          <p:cNvPr id="33" name="Marcador de texto 15">
            <a:extLst>
              <a:ext uri="{FF2B5EF4-FFF2-40B4-BE49-F238E27FC236}">
                <a16:creationId xmlns:a16="http://schemas.microsoft.com/office/drawing/2014/main" id="{EF575985-D360-5E41-8BDC-2D3954DA68B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387277" y="3811546"/>
            <a:ext cx="729889" cy="418962"/>
          </a:xfrm>
        </p:spPr>
        <p:txBody>
          <a:bodyPr>
            <a:normAutofit/>
          </a:bodyPr>
          <a:lstStyle>
            <a:lvl1pPr algn="just">
              <a:defRPr sz="1400">
                <a:solidFill>
                  <a:schemeClr val="accent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2000">
                <a:solidFill>
                  <a:schemeClr val="tx1"/>
                </a:solidFill>
              </a:defRPr>
            </a:lvl3pPr>
          </a:lstStyle>
          <a:p>
            <a:pPr lvl="0"/>
            <a:r>
              <a:rPr lang="es-ES" dirty="0"/>
              <a:t>P.01</a:t>
            </a:r>
          </a:p>
        </p:txBody>
      </p:sp>
      <p:sp>
        <p:nvSpPr>
          <p:cNvPr id="35" name="Marcador de texto 3">
            <a:extLst>
              <a:ext uri="{FF2B5EF4-FFF2-40B4-BE49-F238E27FC236}">
                <a16:creationId xmlns:a16="http://schemas.microsoft.com/office/drawing/2014/main" id="{619D7DE5-779D-9A4B-9FD8-5B4C17758E4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23169" y="4754718"/>
            <a:ext cx="2974806" cy="358968"/>
          </a:xfrm>
        </p:spPr>
        <p:txBody>
          <a:bodyPr numCol="1">
            <a:normAutofit/>
          </a:bodyPr>
          <a:lstStyle>
            <a:lvl1pPr algn="just">
              <a:defRPr sz="18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  <a:lvl2pPr algn="l">
              <a:buFontTx/>
              <a:buNone/>
              <a:defRPr/>
            </a:lvl2pPr>
          </a:lstStyle>
          <a:p>
            <a:pPr lvl="0"/>
            <a:r>
              <a:rPr lang="es-ES" dirty="0" err="1"/>
              <a:t>Subheading</a:t>
            </a:r>
            <a:r>
              <a:rPr lang="es-ES" dirty="0"/>
              <a:t> </a:t>
            </a:r>
            <a:r>
              <a:rPr lang="es-ES" dirty="0" err="1"/>
              <a:t>Title</a:t>
            </a:r>
            <a:endParaRPr lang="es-ES" dirty="0"/>
          </a:p>
        </p:txBody>
      </p:sp>
      <p:sp>
        <p:nvSpPr>
          <p:cNvPr id="36" name="Marcador de texto 3">
            <a:extLst>
              <a:ext uri="{FF2B5EF4-FFF2-40B4-BE49-F238E27FC236}">
                <a16:creationId xmlns:a16="http://schemas.microsoft.com/office/drawing/2014/main" id="{354F9FAF-4483-154B-863B-3F4E682EA98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991403" y="4550494"/>
            <a:ext cx="3599141" cy="302552"/>
          </a:xfrm>
        </p:spPr>
        <p:txBody>
          <a:bodyPr numCol="1">
            <a:noAutofit/>
          </a:bodyPr>
          <a:lstStyle>
            <a:lvl1pPr algn="just">
              <a:defRPr sz="10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  <a:lvl2pPr algn="l">
              <a:buFontTx/>
              <a:buNone/>
              <a:defRPr sz="1000"/>
            </a:lvl2pPr>
          </a:lstStyle>
          <a:p>
            <a:pPr lvl="0"/>
            <a:r>
              <a:rPr lang="es-ES" dirty="0"/>
              <a:t>…………………………………………………….......................</a:t>
            </a:r>
          </a:p>
        </p:txBody>
      </p:sp>
      <p:sp>
        <p:nvSpPr>
          <p:cNvPr id="37" name="Marcador de texto 15">
            <a:extLst>
              <a:ext uri="{FF2B5EF4-FFF2-40B4-BE49-F238E27FC236}">
                <a16:creationId xmlns:a16="http://schemas.microsoft.com/office/drawing/2014/main" id="{3C9D978E-0D85-CF4B-ACA3-2FE2F3B2D1E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387277" y="4524874"/>
            <a:ext cx="729889" cy="418962"/>
          </a:xfrm>
        </p:spPr>
        <p:txBody>
          <a:bodyPr>
            <a:normAutofit/>
          </a:bodyPr>
          <a:lstStyle>
            <a:lvl1pPr algn="just">
              <a:defRPr sz="1400">
                <a:solidFill>
                  <a:schemeClr val="accent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2000">
                <a:solidFill>
                  <a:schemeClr val="tx1"/>
                </a:solidFill>
              </a:defRPr>
            </a:lvl3pPr>
          </a:lstStyle>
          <a:p>
            <a:pPr lvl="0"/>
            <a:r>
              <a:rPr lang="es-ES" dirty="0"/>
              <a:t>P.01</a:t>
            </a:r>
          </a:p>
        </p:txBody>
      </p:sp>
      <p:sp>
        <p:nvSpPr>
          <p:cNvPr id="79" name="Marcador de texto 78">
            <a:extLst>
              <a:ext uri="{FF2B5EF4-FFF2-40B4-BE49-F238E27FC236}">
                <a16:creationId xmlns:a16="http://schemas.microsoft.com/office/drawing/2014/main" id="{879DB0AB-F334-5B4C-8040-3E8C91CD21C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18669" y="372639"/>
            <a:ext cx="2978350" cy="341567"/>
          </a:xfrm>
        </p:spPr>
        <p:txBody>
          <a:bodyPr>
            <a:normAutofit/>
          </a:bodyPr>
          <a:lstStyle>
            <a:lvl1pPr>
              <a:defRPr sz="1300" b="1"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s-ES" dirty="0"/>
              <a:t>INSERT SUBHEADING</a:t>
            </a:r>
          </a:p>
        </p:txBody>
      </p:sp>
      <p:sp>
        <p:nvSpPr>
          <p:cNvPr id="84" name="Marcador de texto 83">
            <a:extLst>
              <a:ext uri="{FF2B5EF4-FFF2-40B4-BE49-F238E27FC236}">
                <a16:creationId xmlns:a16="http://schemas.microsoft.com/office/drawing/2014/main" id="{FFB93D1C-610E-6E41-AAF3-2570F640128D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415017" y="2275888"/>
            <a:ext cx="2982002" cy="361724"/>
          </a:xfrm>
        </p:spPr>
        <p:txBody>
          <a:bodyPr>
            <a:normAutofit/>
          </a:bodyPr>
          <a:lstStyle>
            <a:lvl1pPr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s-ES" dirty="0" err="1"/>
              <a:t>Chapter</a:t>
            </a:r>
            <a:r>
              <a:rPr lang="es-ES" dirty="0"/>
              <a:t> </a:t>
            </a:r>
            <a:r>
              <a:rPr lang="es-ES" dirty="0" err="1"/>
              <a:t>Title</a:t>
            </a:r>
            <a:endParaRPr lang="es-ES" dirty="0"/>
          </a:p>
        </p:txBody>
      </p:sp>
      <p:sp>
        <p:nvSpPr>
          <p:cNvPr id="85" name="Marcador de texto 83">
            <a:extLst>
              <a:ext uri="{FF2B5EF4-FFF2-40B4-BE49-F238E27FC236}">
                <a16:creationId xmlns:a16="http://schemas.microsoft.com/office/drawing/2014/main" id="{74986D2B-5EDB-7A46-BCB2-9666E8491ED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15017" y="2990540"/>
            <a:ext cx="2982002" cy="361724"/>
          </a:xfrm>
        </p:spPr>
        <p:txBody>
          <a:bodyPr>
            <a:normAutofit/>
          </a:bodyPr>
          <a:lstStyle>
            <a:lvl1pPr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s-ES" dirty="0" err="1"/>
              <a:t>Chapter</a:t>
            </a:r>
            <a:r>
              <a:rPr lang="es-ES" dirty="0"/>
              <a:t> </a:t>
            </a:r>
            <a:r>
              <a:rPr lang="es-ES" dirty="0" err="1"/>
              <a:t>Title</a:t>
            </a:r>
            <a:endParaRPr lang="es-ES" dirty="0"/>
          </a:p>
        </p:txBody>
      </p:sp>
      <p:sp>
        <p:nvSpPr>
          <p:cNvPr id="86" name="Marcador de texto 83">
            <a:extLst>
              <a:ext uri="{FF2B5EF4-FFF2-40B4-BE49-F238E27FC236}">
                <a16:creationId xmlns:a16="http://schemas.microsoft.com/office/drawing/2014/main" id="{547051A1-13A5-9141-B86E-40BE492F2C02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415017" y="3714070"/>
            <a:ext cx="2982002" cy="358968"/>
          </a:xfrm>
        </p:spPr>
        <p:txBody>
          <a:bodyPr>
            <a:normAutofit/>
          </a:bodyPr>
          <a:lstStyle>
            <a:lvl1pPr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s-ES" dirty="0" err="1"/>
              <a:t>Chapter</a:t>
            </a:r>
            <a:r>
              <a:rPr lang="es-ES" dirty="0"/>
              <a:t> </a:t>
            </a:r>
            <a:r>
              <a:rPr lang="es-ES" dirty="0" err="1"/>
              <a:t>Title</a:t>
            </a:r>
            <a:endParaRPr lang="es-ES" dirty="0"/>
          </a:p>
        </p:txBody>
      </p:sp>
      <p:sp>
        <p:nvSpPr>
          <p:cNvPr id="87" name="Marcador de texto 83">
            <a:extLst>
              <a:ext uri="{FF2B5EF4-FFF2-40B4-BE49-F238E27FC236}">
                <a16:creationId xmlns:a16="http://schemas.microsoft.com/office/drawing/2014/main" id="{BBFDF298-028C-DD47-95FB-C8F8D40599D5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15017" y="4433160"/>
            <a:ext cx="2991110" cy="358968"/>
          </a:xfrm>
        </p:spPr>
        <p:txBody>
          <a:bodyPr>
            <a:normAutofit/>
          </a:bodyPr>
          <a:lstStyle>
            <a:lvl1pPr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s-ES" dirty="0" err="1"/>
              <a:t>Chapter</a:t>
            </a:r>
            <a:r>
              <a:rPr lang="es-ES" dirty="0"/>
              <a:t> </a:t>
            </a:r>
            <a:r>
              <a:rPr lang="es-ES" dirty="0" err="1"/>
              <a:t>Title</a:t>
            </a:r>
            <a:endParaRPr lang="es-ES" dirty="0"/>
          </a:p>
        </p:txBody>
      </p:sp>
      <p:sp>
        <p:nvSpPr>
          <p:cNvPr id="88" name="Marcador de texto 83">
            <a:extLst>
              <a:ext uri="{FF2B5EF4-FFF2-40B4-BE49-F238E27FC236}">
                <a16:creationId xmlns:a16="http://schemas.microsoft.com/office/drawing/2014/main" id="{0B90359A-FFF6-0145-9E7E-4AA8EA318B2A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415017" y="1552358"/>
            <a:ext cx="2974806" cy="361724"/>
          </a:xfrm>
        </p:spPr>
        <p:txBody>
          <a:bodyPr>
            <a:normAutofit/>
          </a:bodyPr>
          <a:lstStyle>
            <a:lvl1pPr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s-ES" dirty="0" err="1"/>
              <a:t>Chapter</a:t>
            </a:r>
            <a:r>
              <a:rPr lang="es-ES" dirty="0"/>
              <a:t> </a:t>
            </a:r>
            <a:r>
              <a:rPr lang="es-ES" dirty="0" err="1"/>
              <a:t>Title</a:t>
            </a:r>
            <a:endParaRPr lang="es-ES" dirty="0"/>
          </a:p>
        </p:txBody>
      </p:sp>
      <p:sp>
        <p:nvSpPr>
          <p:cNvPr id="89" name="Marcador de texto 3">
            <a:extLst>
              <a:ext uri="{FF2B5EF4-FFF2-40B4-BE49-F238E27FC236}">
                <a16:creationId xmlns:a16="http://schemas.microsoft.com/office/drawing/2014/main" id="{24F72723-FC1D-4A40-A3CE-0C68981C8F1D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189298" y="1872681"/>
            <a:ext cx="2974806" cy="332616"/>
          </a:xfrm>
        </p:spPr>
        <p:txBody>
          <a:bodyPr numCol="1">
            <a:normAutofit/>
          </a:bodyPr>
          <a:lstStyle>
            <a:lvl1pPr algn="just">
              <a:defRPr sz="18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  <a:lvl2pPr algn="l">
              <a:buFontTx/>
              <a:buNone/>
              <a:defRPr/>
            </a:lvl2pPr>
          </a:lstStyle>
          <a:p>
            <a:pPr lvl="0"/>
            <a:r>
              <a:rPr lang="es-ES" dirty="0" err="1"/>
              <a:t>Subheading</a:t>
            </a:r>
            <a:r>
              <a:rPr lang="es-ES" dirty="0"/>
              <a:t> </a:t>
            </a:r>
            <a:r>
              <a:rPr lang="es-ES" dirty="0" err="1"/>
              <a:t>Title</a:t>
            </a:r>
            <a:endParaRPr lang="es-ES" dirty="0"/>
          </a:p>
        </p:txBody>
      </p:sp>
      <p:sp>
        <p:nvSpPr>
          <p:cNvPr id="90" name="Marcador de texto 3">
            <a:extLst>
              <a:ext uri="{FF2B5EF4-FFF2-40B4-BE49-F238E27FC236}">
                <a16:creationId xmlns:a16="http://schemas.microsoft.com/office/drawing/2014/main" id="{D3C329BC-37ED-3642-B6E7-18E8C2DA4A86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7757532" y="1668457"/>
            <a:ext cx="3599141" cy="297766"/>
          </a:xfrm>
        </p:spPr>
        <p:txBody>
          <a:bodyPr numCol="1">
            <a:noAutofit/>
          </a:bodyPr>
          <a:lstStyle>
            <a:lvl1pPr algn="just">
              <a:defRPr sz="10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  <a:lvl2pPr algn="l">
              <a:buFontTx/>
              <a:buNone/>
              <a:defRPr sz="1000"/>
            </a:lvl2pPr>
          </a:lstStyle>
          <a:p>
            <a:pPr lvl="0"/>
            <a:r>
              <a:rPr lang="es-ES" dirty="0"/>
              <a:t>…………………………………………………….......................</a:t>
            </a:r>
          </a:p>
        </p:txBody>
      </p:sp>
      <p:sp>
        <p:nvSpPr>
          <p:cNvPr id="91" name="Marcador de texto 15">
            <a:extLst>
              <a:ext uri="{FF2B5EF4-FFF2-40B4-BE49-F238E27FC236}">
                <a16:creationId xmlns:a16="http://schemas.microsoft.com/office/drawing/2014/main" id="{B3ECF550-48B2-2843-A029-DE80F2570CE0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11153406" y="1642837"/>
            <a:ext cx="729889" cy="418962"/>
          </a:xfrm>
        </p:spPr>
        <p:txBody>
          <a:bodyPr>
            <a:normAutofit/>
          </a:bodyPr>
          <a:lstStyle>
            <a:lvl1pPr algn="just">
              <a:defRPr sz="1400">
                <a:solidFill>
                  <a:schemeClr val="accent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2000">
                <a:solidFill>
                  <a:schemeClr val="tx1"/>
                </a:solidFill>
              </a:defRPr>
            </a:lvl3pPr>
          </a:lstStyle>
          <a:p>
            <a:pPr lvl="0"/>
            <a:r>
              <a:rPr lang="es-ES" dirty="0"/>
              <a:t>P.01</a:t>
            </a:r>
          </a:p>
        </p:txBody>
      </p:sp>
      <p:sp>
        <p:nvSpPr>
          <p:cNvPr id="92" name="Marcador de texto 3">
            <a:extLst>
              <a:ext uri="{FF2B5EF4-FFF2-40B4-BE49-F238E27FC236}">
                <a16:creationId xmlns:a16="http://schemas.microsoft.com/office/drawing/2014/main" id="{29CFFEB6-D481-4C48-BFC9-24B890AD2221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189298" y="2595583"/>
            <a:ext cx="2974806" cy="320363"/>
          </a:xfrm>
        </p:spPr>
        <p:txBody>
          <a:bodyPr numCol="1">
            <a:normAutofit/>
          </a:bodyPr>
          <a:lstStyle>
            <a:lvl1pPr algn="just">
              <a:defRPr sz="18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  <a:lvl2pPr algn="l">
              <a:buFontTx/>
              <a:buNone/>
              <a:defRPr/>
            </a:lvl2pPr>
          </a:lstStyle>
          <a:p>
            <a:pPr lvl="0"/>
            <a:r>
              <a:rPr lang="es-ES" dirty="0" err="1"/>
              <a:t>Subheading</a:t>
            </a:r>
            <a:r>
              <a:rPr lang="es-ES" dirty="0"/>
              <a:t> </a:t>
            </a:r>
            <a:r>
              <a:rPr lang="es-ES" dirty="0" err="1"/>
              <a:t>Title</a:t>
            </a:r>
            <a:endParaRPr lang="es-ES" dirty="0"/>
          </a:p>
        </p:txBody>
      </p:sp>
      <p:sp>
        <p:nvSpPr>
          <p:cNvPr id="93" name="Marcador de texto 3">
            <a:extLst>
              <a:ext uri="{FF2B5EF4-FFF2-40B4-BE49-F238E27FC236}">
                <a16:creationId xmlns:a16="http://schemas.microsoft.com/office/drawing/2014/main" id="{DCF22A84-AB91-C041-B8E7-7AD902FD02E1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7757532" y="2391359"/>
            <a:ext cx="3599141" cy="311501"/>
          </a:xfrm>
        </p:spPr>
        <p:txBody>
          <a:bodyPr numCol="1">
            <a:noAutofit/>
          </a:bodyPr>
          <a:lstStyle>
            <a:lvl1pPr algn="just">
              <a:defRPr sz="10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  <a:lvl2pPr algn="l">
              <a:buFontTx/>
              <a:buNone/>
              <a:defRPr sz="1000"/>
            </a:lvl2pPr>
          </a:lstStyle>
          <a:p>
            <a:pPr lvl="0"/>
            <a:r>
              <a:rPr lang="es-ES" dirty="0"/>
              <a:t>…………………………………………………….......................</a:t>
            </a:r>
          </a:p>
        </p:txBody>
      </p:sp>
      <p:sp>
        <p:nvSpPr>
          <p:cNvPr id="94" name="Marcador de texto 15">
            <a:extLst>
              <a:ext uri="{FF2B5EF4-FFF2-40B4-BE49-F238E27FC236}">
                <a16:creationId xmlns:a16="http://schemas.microsoft.com/office/drawing/2014/main" id="{8F9EFB6F-1C56-FF4E-983B-DD5BF7751594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1153406" y="2365740"/>
            <a:ext cx="729889" cy="418962"/>
          </a:xfrm>
        </p:spPr>
        <p:txBody>
          <a:bodyPr>
            <a:normAutofit/>
          </a:bodyPr>
          <a:lstStyle>
            <a:lvl1pPr algn="just">
              <a:defRPr sz="1400">
                <a:solidFill>
                  <a:schemeClr val="accent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2000">
                <a:solidFill>
                  <a:schemeClr val="tx1"/>
                </a:solidFill>
              </a:defRPr>
            </a:lvl3pPr>
          </a:lstStyle>
          <a:p>
            <a:pPr lvl="0"/>
            <a:r>
              <a:rPr lang="es-ES" dirty="0"/>
              <a:t>P.01</a:t>
            </a:r>
          </a:p>
        </p:txBody>
      </p:sp>
      <p:sp>
        <p:nvSpPr>
          <p:cNvPr id="95" name="Marcador de texto 3">
            <a:extLst>
              <a:ext uri="{FF2B5EF4-FFF2-40B4-BE49-F238E27FC236}">
                <a16:creationId xmlns:a16="http://schemas.microsoft.com/office/drawing/2014/main" id="{7A380FF4-DE32-0B49-BA56-808050E0D48A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189297" y="3313699"/>
            <a:ext cx="2968439" cy="329937"/>
          </a:xfrm>
        </p:spPr>
        <p:txBody>
          <a:bodyPr numCol="1">
            <a:normAutofit/>
          </a:bodyPr>
          <a:lstStyle>
            <a:lvl1pPr algn="just">
              <a:defRPr sz="18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  <a:lvl2pPr algn="l">
              <a:buFontTx/>
              <a:buNone/>
              <a:defRPr/>
            </a:lvl2pPr>
          </a:lstStyle>
          <a:p>
            <a:pPr lvl="0"/>
            <a:r>
              <a:rPr lang="es-ES" dirty="0" err="1"/>
              <a:t>Subheading</a:t>
            </a:r>
            <a:r>
              <a:rPr lang="es-ES" dirty="0"/>
              <a:t> </a:t>
            </a:r>
            <a:r>
              <a:rPr lang="es-ES" dirty="0" err="1"/>
              <a:t>Title</a:t>
            </a:r>
            <a:endParaRPr lang="es-ES" dirty="0"/>
          </a:p>
        </p:txBody>
      </p:sp>
      <p:sp>
        <p:nvSpPr>
          <p:cNvPr id="96" name="Marcador de texto 3">
            <a:extLst>
              <a:ext uri="{FF2B5EF4-FFF2-40B4-BE49-F238E27FC236}">
                <a16:creationId xmlns:a16="http://schemas.microsoft.com/office/drawing/2014/main" id="{F90E99F0-5358-DD48-8D52-BBC6648DD9D0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757532" y="3109475"/>
            <a:ext cx="3599141" cy="309203"/>
          </a:xfrm>
        </p:spPr>
        <p:txBody>
          <a:bodyPr numCol="1">
            <a:noAutofit/>
          </a:bodyPr>
          <a:lstStyle>
            <a:lvl1pPr algn="just">
              <a:defRPr sz="10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  <a:lvl2pPr algn="l">
              <a:buFontTx/>
              <a:buNone/>
              <a:defRPr sz="1000"/>
            </a:lvl2pPr>
          </a:lstStyle>
          <a:p>
            <a:pPr lvl="0"/>
            <a:r>
              <a:rPr lang="es-ES" dirty="0"/>
              <a:t>…………………………………………………….......................</a:t>
            </a:r>
          </a:p>
        </p:txBody>
      </p:sp>
      <p:sp>
        <p:nvSpPr>
          <p:cNvPr id="97" name="Marcador de texto 15">
            <a:extLst>
              <a:ext uri="{FF2B5EF4-FFF2-40B4-BE49-F238E27FC236}">
                <a16:creationId xmlns:a16="http://schemas.microsoft.com/office/drawing/2014/main" id="{8865AF38-3DF9-C748-9434-4121CA979ED8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1153406" y="3083856"/>
            <a:ext cx="729889" cy="418962"/>
          </a:xfrm>
        </p:spPr>
        <p:txBody>
          <a:bodyPr>
            <a:normAutofit/>
          </a:bodyPr>
          <a:lstStyle>
            <a:lvl1pPr algn="just">
              <a:defRPr sz="1400">
                <a:solidFill>
                  <a:schemeClr val="accent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2000">
                <a:solidFill>
                  <a:schemeClr val="tx1"/>
                </a:solidFill>
              </a:defRPr>
            </a:lvl3pPr>
          </a:lstStyle>
          <a:p>
            <a:pPr lvl="0"/>
            <a:r>
              <a:rPr lang="es-ES" dirty="0"/>
              <a:t>P.01</a:t>
            </a:r>
          </a:p>
        </p:txBody>
      </p:sp>
      <p:sp>
        <p:nvSpPr>
          <p:cNvPr id="98" name="Marcador de texto 3">
            <a:extLst>
              <a:ext uri="{FF2B5EF4-FFF2-40B4-BE49-F238E27FC236}">
                <a16:creationId xmlns:a16="http://schemas.microsoft.com/office/drawing/2014/main" id="{12D15972-AEAA-2F46-9AE7-22657A557DC6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6189298" y="4041389"/>
            <a:ext cx="2968438" cy="321337"/>
          </a:xfrm>
        </p:spPr>
        <p:txBody>
          <a:bodyPr numCol="1">
            <a:normAutofit/>
          </a:bodyPr>
          <a:lstStyle>
            <a:lvl1pPr algn="just">
              <a:defRPr sz="18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  <a:lvl2pPr algn="l">
              <a:buFontTx/>
              <a:buNone/>
              <a:defRPr/>
            </a:lvl2pPr>
          </a:lstStyle>
          <a:p>
            <a:pPr lvl="0"/>
            <a:r>
              <a:rPr lang="es-ES" dirty="0" err="1"/>
              <a:t>Subheading</a:t>
            </a:r>
            <a:r>
              <a:rPr lang="es-ES" dirty="0"/>
              <a:t> </a:t>
            </a:r>
            <a:r>
              <a:rPr lang="es-ES" dirty="0" err="1"/>
              <a:t>Title</a:t>
            </a:r>
            <a:endParaRPr lang="es-ES" dirty="0"/>
          </a:p>
        </p:txBody>
      </p:sp>
      <p:sp>
        <p:nvSpPr>
          <p:cNvPr id="99" name="Marcador de texto 3">
            <a:extLst>
              <a:ext uri="{FF2B5EF4-FFF2-40B4-BE49-F238E27FC236}">
                <a16:creationId xmlns:a16="http://schemas.microsoft.com/office/drawing/2014/main" id="{A4760ED4-46A2-A445-B4CE-F9805FA92771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7757532" y="3837165"/>
            <a:ext cx="3599141" cy="302553"/>
          </a:xfrm>
        </p:spPr>
        <p:txBody>
          <a:bodyPr numCol="1">
            <a:noAutofit/>
          </a:bodyPr>
          <a:lstStyle>
            <a:lvl1pPr algn="just">
              <a:defRPr sz="10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  <a:lvl2pPr algn="l">
              <a:buFontTx/>
              <a:buNone/>
              <a:defRPr sz="1000"/>
            </a:lvl2pPr>
          </a:lstStyle>
          <a:p>
            <a:pPr lvl="0"/>
            <a:r>
              <a:rPr lang="es-ES" dirty="0"/>
              <a:t>…………………………………………………….......................</a:t>
            </a:r>
          </a:p>
        </p:txBody>
      </p:sp>
      <p:sp>
        <p:nvSpPr>
          <p:cNvPr id="100" name="Marcador de texto 15">
            <a:extLst>
              <a:ext uri="{FF2B5EF4-FFF2-40B4-BE49-F238E27FC236}">
                <a16:creationId xmlns:a16="http://schemas.microsoft.com/office/drawing/2014/main" id="{FEB0E95D-338A-3346-BB70-C8F6FA0DD872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11153406" y="3811546"/>
            <a:ext cx="729889" cy="418962"/>
          </a:xfrm>
        </p:spPr>
        <p:txBody>
          <a:bodyPr>
            <a:normAutofit/>
          </a:bodyPr>
          <a:lstStyle>
            <a:lvl1pPr algn="just">
              <a:defRPr sz="1400">
                <a:solidFill>
                  <a:schemeClr val="accent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2000">
                <a:solidFill>
                  <a:schemeClr val="tx1"/>
                </a:solidFill>
              </a:defRPr>
            </a:lvl3pPr>
          </a:lstStyle>
          <a:p>
            <a:pPr lvl="0"/>
            <a:r>
              <a:rPr lang="es-ES" dirty="0"/>
              <a:t>P.01</a:t>
            </a:r>
          </a:p>
        </p:txBody>
      </p:sp>
      <p:sp>
        <p:nvSpPr>
          <p:cNvPr id="101" name="Marcador de texto 3">
            <a:extLst>
              <a:ext uri="{FF2B5EF4-FFF2-40B4-BE49-F238E27FC236}">
                <a16:creationId xmlns:a16="http://schemas.microsoft.com/office/drawing/2014/main" id="{A3F81034-DEB8-AF47-B75A-EC44FCFFBB43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6189298" y="4754718"/>
            <a:ext cx="2974806" cy="321846"/>
          </a:xfrm>
        </p:spPr>
        <p:txBody>
          <a:bodyPr numCol="1">
            <a:normAutofit/>
          </a:bodyPr>
          <a:lstStyle>
            <a:lvl1pPr algn="just">
              <a:defRPr sz="18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  <a:lvl2pPr algn="l">
              <a:buFontTx/>
              <a:buNone/>
              <a:defRPr/>
            </a:lvl2pPr>
          </a:lstStyle>
          <a:p>
            <a:pPr lvl="0"/>
            <a:r>
              <a:rPr lang="es-ES" dirty="0" err="1"/>
              <a:t>Subheading</a:t>
            </a:r>
            <a:r>
              <a:rPr lang="es-ES" dirty="0"/>
              <a:t> </a:t>
            </a:r>
            <a:r>
              <a:rPr lang="es-ES" dirty="0" err="1"/>
              <a:t>Title</a:t>
            </a:r>
            <a:endParaRPr lang="es-ES" dirty="0"/>
          </a:p>
        </p:txBody>
      </p:sp>
      <p:sp>
        <p:nvSpPr>
          <p:cNvPr id="102" name="Marcador de texto 3">
            <a:extLst>
              <a:ext uri="{FF2B5EF4-FFF2-40B4-BE49-F238E27FC236}">
                <a16:creationId xmlns:a16="http://schemas.microsoft.com/office/drawing/2014/main" id="{2A538B8E-41CD-4341-AED6-2FFA34B3F039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7757532" y="4550493"/>
            <a:ext cx="3599141" cy="321337"/>
          </a:xfrm>
        </p:spPr>
        <p:txBody>
          <a:bodyPr numCol="1">
            <a:noAutofit/>
          </a:bodyPr>
          <a:lstStyle>
            <a:lvl1pPr algn="just">
              <a:defRPr sz="10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  <a:lvl2pPr algn="l">
              <a:buFontTx/>
              <a:buNone/>
              <a:defRPr sz="1000"/>
            </a:lvl2pPr>
          </a:lstStyle>
          <a:p>
            <a:pPr lvl="0"/>
            <a:r>
              <a:rPr lang="es-ES" dirty="0"/>
              <a:t>…………………………………………………….......................</a:t>
            </a:r>
          </a:p>
        </p:txBody>
      </p:sp>
      <p:sp>
        <p:nvSpPr>
          <p:cNvPr id="103" name="Marcador de texto 15">
            <a:extLst>
              <a:ext uri="{FF2B5EF4-FFF2-40B4-BE49-F238E27FC236}">
                <a16:creationId xmlns:a16="http://schemas.microsoft.com/office/drawing/2014/main" id="{173C5E62-67BC-9C45-8601-618E1D179FBA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11153406" y="4524874"/>
            <a:ext cx="729889" cy="418962"/>
          </a:xfrm>
        </p:spPr>
        <p:txBody>
          <a:bodyPr>
            <a:normAutofit/>
          </a:bodyPr>
          <a:lstStyle>
            <a:lvl1pPr algn="just">
              <a:defRPr sz="1400">
                <a:solidFill>
                  <a:schemeClr val="accent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2000">
                <a:solidFill>
                  <a:schemeClr val="tx1"/>
                </a:solidFill>
              </a:defRPr>
            </a:lvl3pPr>
          </a:lstStyle>
          <a:p>
            <a:pPr lvl="0"/>
            <a:r>
              <a:rPr lang="es-ES" dirty="0"/>
              <a:t>P.01</a:t>
            </a:r>
          </a:p>
        </p:txBody>
      </p:sp>
      <p:sp>
        <p:nvSpPr>
          <p:cNvPr id="104" name="Marcador de texto 83">
            <a:extLst>
              <a:ext uri="{FF2B5EF4-FFF2-40B4-BE49-F238E27FC236}">
                <a16:creationId xmlns:a16="http://schemas.microsoft.com/office/drawing/2014/main" id="{967DFE4E-11D5-9B48-9787-7C376FDD5735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6181146" y="2275888"/>
            <a:ext cx="2971542" cy="314908"/>
          </a:xfrm>
        </p:spPr>
        <p:txBody>
          <a:bodyPr>
            <a:normAutofit/>
          </a:bodyPr>
          <a:lstStyle>
            <a:lvl1pPr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s-ES" dirty="0" err="1"/>
              <a:t>Chapter</a:t>
            </a:r>
            <a:r>
              <a:rPr lang="es-ES" dirty="0"/>
              <a:t> </a:t>
            </a:r>
            <a:r>
              <a:rPr lang="es-ES" dirty="0" err="1"/>
              <a:t>Title</a:t>
            </a:r>
            <a:endParaRPr lang="es-ES" dirty="0"/>
          </a:p>
        </p:txBody>
      </p:sp>
      <p:sp>
        <p:nvSpPr>
          <p:cNvPr id="105" name="Marcador de texto 83">
            <a:extLst>
              <a:ext uri="{FF2B5EF4-FFF2-40B4-BE49-F238E27FC236}">
                <a16:creationId xmlns:a16="http://schemas.microsoft.com/office/drawing/2014/main" id="{A66AEF34-CCE3-244B-9A73-A752C1D152BF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6181146" y="2990540"/>
            <a:ext cx="2968438" cy="323159"/>
          </a:xfrm>
        </p:spPr>
        <p:txBody>
          <a:bodyPr>
            <a:normAutofit/>
          </a:bodyPr>
          <a:lstStyle>
            <a:lvl1pPr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s-ES" dirty="0" err="1"/>
              <a:t>Chapter</a:t>
            </a:r>
            <a:r>
              <a:rPr lang="es-ES" dirty="0"/>
              <a:t> </a:t>
            </a:r>
            <a:r>
              <a:rPr lang="es-ES" dirty="0" err="1"/>
              <a:t>Title</a:t>
            </a:r>
            <a:endParaRPr lang="es-ES" dirty="0"/>
          </a:p>
        </p:txBody>
      </p:sp>
      <p:sp>
        <p:nvSpPr>
          <p:cNvPr id="106" name="Marcador de texto 83">
            <a:extLst>
              <a:ext uri="{FF2B5EF4-FFF2-40B4-BE49-F238E27FC236}">
                <a16:creationId xmlns:a16="http://schemas.microsoft.com/office/drawing/2014/main" id="{2EC5676D-D773-CF40-86EC-47E332356C7C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6181146" y="3714070"/>
            <a:ext cx="2982958" cy="321337"/>
          </a:xfrm>
        </p:spPr>
        <p:txBody>
          <a:bodyPr>
            <a:normAutofit/>
          </a:bodyPr>
          <a:lstStyle>
            <a:lvl1pPr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s-ES" dirty="0" err="1"/>
              <a:t>Chapter</a:t>
            </a:r>
            <a:r>
              <a:rPr lang="es-ES" dirty="0"/>
              <a:t> </a:t>
            </a:r>
            <a:r>
              <a:rPr lang="es-ES" dirty="0" err="1"/>
              <a:t>Title</a:t>
            </a:r>
            <a:endParaRPr lang="es-ES" dirty="0"/>
          </a:p>
        </p:txBody>
      </p:sp>
      <p:sp>
        <p:nvSpPr>
          <p:cNvPr id="107" name="Marcador de texto 83">
            <a:extLst>
              <a:ext uri="{FF2B5EF4-FFF2-40B4-BE49-F238E27FC236}">
                <a16:creationId xmlns:a16="http://schemas.microsoft.com/office/drawing/2014/main" id="{AFC92137-6235-2146-8DDC-3CC348067A27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6181145" y="4433160"/>
            <a:ext cx="2974805" cy="314908"/>
          </a:xfrm>
        </p:spPr>
        <p:txBody>
          <a:bodyPr>
            <a:normAutofit/>
          </a:bodyPr>
          <a:lstStyle>
            <a:lvl1pPr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s-ES" dirty="0" err="1"/>
              <a:t>Chapter</a:t>
            </a:r>
            <a:r>
              <a:rPr lang="es-ES" dirty="0"/>
              <a:t> </a:t>
            </a:r>
            <a:r>
              <a:rPr lang="es-ES" dirty="0" err="1"/>
              <a:t>Title</a:t>
            </a:r>
            <a:endParaRPr lang="es-ES" dirty="0"/>
          </a:p>
        </p:txBody>
      </p:sp>
      <p:sp>
        <p:nvSpPr>
          <p:cNvPr id="108" name="Marcador de texto 83">
            <a:extLst>
              <a:ext uri="{FF2B5EF4-FFF2-40B4-BE49-F238E27FC236}">
                <a16:creationId xmlns:a16="http://schemas.microsoft.com/office/drawing/2014/main" id="{8F8F59DA-8014-C044-83F5-3C1BA460C2BE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6181146" y="1552358"/>
            <a:ext cx="2982958" cy="314908"/>
          </a:xfrm>
        </p:spPr>
        <p:txBody>
          <a:bodyPr>
            <a:normAutofit/>
          </a:bodyPr>
          <a:lstStyle>
            <a:lvl1pPr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s-ES" dirty="0" err="1"/>
              <a:t>Chapter</a:t>
            </a:r>
            <a:r>
              <a:rPr lang="es-ES" dirty="0"/>
              <a:t> </a:t>
            </a:r>
            <a:r>
              <a:rPr lang="es-ES" dirty="0" err="1"/>
              <a:t>Title</a:t>
            </a:r>
            <a:endParaRPr lang="es-ES" dirty="0"/>
          </a:p>
        </p:txBody>
      </p:sp>
      <p:sp>
        <p:nvSpPr>
          <p:cNvPr id="110" name="Marcador de texto 109">
            <a:extLst>
              <a:ext uri="{FF2B5EF4-FFF2-40B4-BE49-F238E27FC236}">
                <a16:creationId xmlns:a16="http://schemas.microsoft.com/office/drawing/2014/main" id="{47572D3A-0640-F64B-B8C7-BC1B9D446553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415018" y="647835"/>
            <a:ext cx="2991110" cy="431800"/>
          </a:xfrm>
        </p:spPr>
        <p:txBody>
          <a:bodyPr>
            <a:normAutofit/>
          </a:bodyPr>
          <a:lstStyle>
            <a:lvl1pPr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s-ES" dirty="0" err="1"/>
              <a:t>Index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774139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_Numero">
    <p:bg>
      <p:bgPr>
        <a:solidFill>
          <a:schemeClr val="tx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5">
            <a:extLst>
              <a:ext uri="{FF2B5EF4-FFF2-40B4-BE49-F238E27FC236}">
                <a16:creationId xmlns:a16="http://schemas.microsoft.com/office/drawing/2014/main" id="{39F8226E-E282-6E49-8A71-65A034502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996" y="1490182"/>
            <a:ext cx="6613037" cy="1325563"/>
          </a:xfrm>
          <a:noFill/>
        </p:spPr>
        <p:txBody>
          <a:bodyPr/>
          <a:lstStyle/>
          <a:p>
            <a:r>
              <a:rPr lang="es-ES" dirty="0"/>
              <a:t>Haga clic para modificar</a:t>
            </a:r>
          </a:p>
        </p:txBody>
      </p:sp>
      <p:sp>
        <p:nvSpPr>
          <p:cNvPr id="9" name="Marcador de texto 7">
            <a:extLst>
              <a:ext uri="{FF2B5EF4-FFF2-40B4-BE49-F238E27FC236}">
                <a16:creationId xmlns:a16="http://schemas.microsoft.com/office/drawing/2014/main" id="{1A2A5620-AEF3-4042-A19F-60DAB428877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0264" y="3113378"/>
            <a:ext cx="6613037" cy="1087437"/>
          </a:xfrm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s-ES" dirty="0"/>
              <a:t>Haga clic para modificar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42B4C642-AD83-E048-B9D3-0C11F037BDC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22181" y="1014642"/>
            <a:ext cx="5269819" cy="4695825"/>
          </a:xfrm>
        </p:spPr>
        <p:txBody>
          <a:bodyPr>
            <a:noAutofit/>
          </a:bodyPr>
          <a:lstStyle>
            <a:lvl1pPr>
              <a:defRPr sz="34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s-ES" dirty="0"/>
              <a:t>02</a:t>
            </a:r>
          </a:p>
        </p:txBody>
      </p:sp>
    </p:spTree>
    <p:extLst>
      <p:ext uri="{BB962C8B-B14F-4D97-AF65-F5344CB8AC3E}">
        <p14:creationId xmlns:p14="http://schemas.microsoft.com/office/powerpoint/2010/main" val="3069245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6" grpId="0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_Numer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5">
            <a:extLst>
              <a:ext uri="{FF2B5EF4-FFF2-40B4-BE49-F238E27FC236}">
                <a16:creationId xmlns:a16="http://schemas.microsoft.com/office/drawing/2014/main" id="{39F8226E-E282-6E49-8A71-65A034502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996" y="1490182"/>
            <a:ext cx="6613037" cy="1325563"/>
          </a:xfrm>
          <a:noFill/>
        </p:spPr>
        <p:txBody>
          <a:bodyPr/>
          <a:lstStyle>
            <a:lvl1pPr>
              <a:defRPr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s-ES" dirty="0"/>
              <a:t>Haga clic para modificar</a:t>
            </a:r>
          </a:p>
        </p:txBody>
      </p:sp>
      <p:sp>
        <p:nvSpPr>
          <p:cNvPr id="9" name="Marcador de texto 7">
            <a:extLst>
              <a:ext uri="{FF2B5EF4-FFF2-40B4-BE49-F238E27FC236}">
                <a16:creationId xmlns:a16="http://schemas.microsoft.com/office/drawing/2014/main" id="{1A2A5620-AEF3-4042-A19F-60DAB428877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0264" y="3113378"/>
            <a:ext cx="6613037" cy="1087437"/>
          </a:xfrm>
        </p:spPr>
        <p:txBody>
          <a:bodyPr/>
          <a:lstStyle>
            <a:lvl1pPr>
              <a:defRPr baseline="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 dirty="0"/>
              <a:t>Haga clic para modificar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42B4C642-AD83-E048-B9D3-0C11F037BDC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22181" y="1014642"/>
            <a:ext cx="5269819" cy="4695825"/>
          </a:xfrm>
        </p:spPr>
        <p:txBody>
          <a:bodyPr>
            <a:noAutofit/>
          </a:bodyPr>
          <a:lstStyle>
            <a:lvl1pPr>
              <a:defRPr sz="340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s-ES" dirty="0"/>
              <a:t>02</a:t>
            </a:r>
          </a:p>
        </p:txBody>
      </p:sp>
    </p:spTree>
    <p:extLst>
      <p:ext uri="{BB962C8B-B14F-4D97-AF65-F5344CB8AC3E}">
        <p14:creationId xmlns:p14="http://schemas.microsoft.com/office/powerpoint/2010/main" val="1177582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6" grpId="0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_Numer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5">
            <a:extLst>
              <a:ext uri="{FF2B5EF4-FFF2-40B4-BE49-F238E27FC236}">
                <a16:creationId xmlns:a16="http://schemas.microsoft.com/office/drawing/2014/main" id="{39F8226E-E282-6E49-8A71-65A034502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996" y="1490182"/>
            <a:ext cx="6613037" cy="1325563"/>
          </a:xfrm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s-ES" dirty="0"/>
              <a:t>Haga clic para modificar</a:t>
            </a:r>
          </a:p>
        </p:txBody>
      </p:sp>
      <p:sp>
        <p:nvSpPr>
          <p:cNvPr id="9" name="Marcador de texto 7">
            <a:extLst>
              <a:ext uri="{FF2B5EF4-FFF2-40B4-BE49-F238E27FC236}">
                <a16:creationId xmlns:a16="http://schemas.microsoft.com/office/drawing/2014/main" id="{1A2A5620-AEF3-4042-A19F-60DAB428877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0264" y="3113378"/>
            <a:ext cx="6613037" cy="1087437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s-ES" dirty="0"/>
              <a:t>Haga clic para modificar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42B4C642-AD83-E048-B9D3-0C11F037BDC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22181" y="1014642"/>
            <a:ext cx="5269819" cy="4695825"/>
          </a:xfrm>
        </p:spPr>
        <p:txBody>
          <a:bodyPr>
            <a:noAutofit/>
          </a:bodyPr>
          <a:lstStyle>
            <a:lvl1pPr>
              <a:defRPr sz="34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s-ES" dirty="0"/>
              <a:t>02</a:t>
            </a:r>
          </a:p>
        </p:txBody>
      </p:sp>
    </p:spTree>
    <p:extLst>
      <p:ext uri="{BB962C8B-B14F-4D97-AF65-F5344CB8AC3E}">
        <p14:creationId xmlns:p14="http://schemas.microsoft.com/office/powerpoint/2010/main" val="1596689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6" grpId="0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_Numero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5">
            <a:extLst>
              <a:ext uri="{FF2B5EF4-FFF2-40B4-BE49-F238E27FC236}">
                <a16:creationId xmlns:a16="http://schemas.microsoft.com/office/drawing/2014/main" id="{39F8226E-E282-6E49-8A71-65A034502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996" y="1490182"/>
            <a:ext cx="6613037" cy="1325563"/>
          </a:xfrm>
          <a:noFill/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s-ES" dirty="0"/>
              <a:t>Haga clic para modificar</a:t>
            </a:r>
          </a:p>
        </p:txBody>
      </p:sp>
      <p:sp>
        <p:nvSpPr>
          <p:cNvPr id="9" name="Marcador de texto 7">
            <a:extLst>
              <a:ext uri="{FF2B5EF4-FFF2-40B4-BE49-F238E27FC236}">
                <a16:creationId xmlns:a16="http://schemas.microsoft.com/office/drawing/2014/main" id="{1A2A5620-AEF3-4042-A19F-60DAB428877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0264" y="3113378"/>
            <a:ext cx="6613037" cy="1087437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s-ES" dirty="0"/>
              <a:t>Haga clic para modificar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42B4C642-AD83-E048-B9D3-0C11F037BDC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22181" y="1014642"/>
            <a:ext cx="5269819" cy="4695825"/>
          </a:xfrm>
        </p:spPr>
        <p:txBody>
          <a:bodyPr>
            <a:noAutofit/>
          </a:bodyPr>
          <a:lstStyle>
            <a:lvl1pPr>
              <a:defRPr sz="340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s-ES" dirty="0"/>
              <a:t>02</a:t>
            </a:r>
          </a:p>
        </p:txBody>
      </p:sp>
    </p:spTree>
    <p:extLst>
      <p:ext uri="{BB962C8B-B14F-4D97-AF65-F5344CB8AC3E}">
        <p14:creationId xmlns:p14="http://schemas.microsoft.com/office/powerpoint/2010/main" val="2128773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6" grpId="0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_Numero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5">
            <a:extLst>
              <a:ext uri="{FF2B5EF4-FFF2-40B4-BE49-F238E27FC236}">
                <a16:creationId xmlns:a16="http://schemas.microsoft.com/office/drawing/2014/main" id="{39F8226E-E282-6E49-8A71-65A034502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996" y="1490182"/>
            <a:ext cx="6613037" cy="1325563"/>
          </a:xfrm>
          <a:noFill/>
        </p:spPr>
        <p:txBody>
          <a:bodyPr/>
          <a:lstStyle>
            <a:lvl1pPr>
              <a:defRPr>
                <a:solidFill>
                  <a:schemeClr val="accent5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s-ES" dirty="0"/>
              <a:t>Haga clic para modificar</a:t>
            </a:r>
          </a:p>
        </p:txBody>
      </p:sp>
      <p:sp>
        <p:nvSpPr>
          <p:cNvPr id="9" name="Marcador de texto 7">
            <a:extLst>
              <a:ext uri="{FF2B5EF4-FFF2-40B4-BE49-F238E27FC236}">
                <a16:creationId xmlns:a16="http://schemas.microsoft.com/office/drawing/2014/main" id="{1A2A5620-AEF3-4042-A19F-60DAB428877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0264" y="3113378"/>
            <a:ext cx="6613037" cy="1087437"/>
          </a:xfrm>
        </p:spPr>
        <p:txBody>
          <a:bodyPr/>
          <a:lstStyle>
            <a:lvl1pPr>
              <a:defRPr baseline="0">
                <a:solidFill>
                  <a:schemeClr val="accent5">
                    <a:lumMod val="40000"/>
                    <a:lumOff val="60000"/>
                  </a:schemeClr>
                </a:solidFill>
              </a:defRPr>
            </a:lvl1pPr>
          </a:lstStyle>
          <a:p>
            <a:pPr lvl="0"/>
            <a:r>
              <a:rPr lang="es-ES" dirty="0"/>
              <a:t>Haga clic para modificar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42B4C642-AD83-E048-B9D3-0C11F037BDC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22181" y="1014642"/>
            <a:ext cx="5269819" cy="4695825"/>
          </a:xfrm>
        </p:spPr>
        <p:txBody>
          <a:bodyPr>
            <a:noAutofit/>
          </a:bodyPr>
          <a:lstStyle>
            <a:lvl1pPr>
              <a:defRPr sz="34000" b="0">
                <a:solidFill>
                  <a:schemeClr val="accent5">
                    <a:lumMod val="40000"/>
                    <a:lumOff val="60000"/>
                  </a:schemeClr>
                </a:solidFill>
              </a:defRPr>
            </a:lvl1pPr>
          </a:lstStyle>
          <a:p>
            <a:pPr lvl="0"/>
            <a:r>
              <a:rPr lang="es-ES" dirty="0"/>
              <a:t>02</a:t>
            </a:r>
          </a:p>
        </p:txBody>
      </p:sp>
    </p:spTree>
    <p:extLst>
      <p:ext uri="{BB962C8B-B14F-4D97-AF65-F5344CB8AC3E}">
        <p14:creationId xmlns:p14="http://schemas.microsoft.com/office/powerpoint/2010/main" val="3375109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6" grpId="0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E9C55805-7954-B24C-8EC6-5DE3A100F7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EBEDA2-51E6-554C-A63C-E820F6D0080D}" type="slidenum">
              <a:rPr lang="es-ES" smtClean="0"/>
              <a:pPr/>
              <a:t>‹#›</a:t>
            </a:fld>
            <a:endParaRPr lang="es-ES" dirty="0"/>
          </a:p>
        </p:txBody>
      </p:sp>
      <p:sp>
        <p:nvSpPr>
          <p:cNvPr id="4" name="Título 10">
            <a:extLst>
              <a:ext uri="{FF2B5EF4-FFF2-40B4-BE49-F238E27FC236}">
                <a16:creationId xmlns:a16="http://schemas.microsoft.com/office/drawing/2014/main" id="{49156FD3-0196-4F4F-9FDD-822A7DDF53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473" y="609644"/>
            <a:ext cx="11268590" cy="800944"/>
          </a:xfrm>
        </p:spPr>
        <p:txBody>
          <a:bodyPr/>
          <a:lstStyle/>
          <a:p>
            <a:r>
              <a:rPr lang="es-ES" dirty="0" err="1"/>
              <a:t>Insert</a:t>
            </a:r>
            <a:r>
              <a:rPr lang="es-ES" dirty="0"/>
              <a:t> </a:t>
            </a:r>
            <a:r>
              <a:rPr lang="es-ES" dirty="0" err="1"/>
              <a:t>Title</a:t>
            </a:r>
            <a:r>
              <a:rPr lang="es-ES" dirty="0"/>
              <a:t> </a:t>
            </a:r>
            <a:r>
              <a:rPr lang="es-ES" dirty="0" err="1"/>
              <a:t>Here</a:t>
            </a:r>
            <a:br>
              <a:rPr lang="es-ES" dirty="0"/>
            </a:br>
            <a:r>
              <a:rPr lang="es-ES" dirty="0"/>
              <a:t>Max 2 </a:t>
            </a:r>
            <a:r>
              <a:rPr lang="es-ES" dirty="0" err="1"/>
              <a:t>lines</a:t>
            </a:r>
            <a:endParaRPr lang="es-ES" dirty="0"/>
          </a:p>
        </p:txBody>
      </p:sp>
      <p:sp>
        <p:nvSpPr>
          <p:cNvPr id="5" name="Marcador de texto 12">
            <a:extLst>
              <a:ext uri="{FF2B5EF4-FFF2-40B4-BE49-F238E27FC236}">
                <a16:creationId xmlns:a16="http://schemas.microsoft.com/office/drawing/2014/main" id="{454ED348-BD25-CF4C-9349-D1A5F55BDC7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3359" y="1745320"/>
            <a:ext cx="3704934" cy="603600"/>
          </a:xfrm>
        </p:spPr>
        <p:txBody>
          <a:bodyPr/>
          <a:lstStyle>
            <a:lvl1pPr marL="0" indent="0">
              <a:buNone/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s-ES" dirty="0" err="1"/>
              <a:t>Body</a:t>
            </a:r>
            <a:r>
              <a:rPr lang="es-ES" dirty="0"/>
              <a:t> </a:t>
            </a:r>
            <a:r>
              <a:rPr lang="es-ES" dirty="0" err="1"/>
              <a:t>subhead</a:t>
            </a:r>
            <a:r>
              <a:rPr lang="es-ES" dirty="0"/>
              <a:t> (</a:t>
            </a:r>
            <a:r>
              <a:rPr lang="es-ES" dirty="0" err="1"/>
              <a:t>second</a:t>
            </a:r>
            <a:r>
              <a:rPr lang="es-ES" dirty="0"/>
              <a:t> </a:t>
            </a:r>
            <a:r>
              <a:rPr lang="es-ES" dirty="0" err="1"/>
              <a:t>level</a:t>
            </a:r>
            <a:r>
              <a:rPr lang="es-ES" dirty="0"/>
              <a:t> </a:t>
            </a:r>
            <a:r>
              <a:rPr lang="es-ES" dirty="0" err="1"/>
              <a:t>text</a:t>
            </a:r>
            <a:r>
              <a:rPr lang="es-ES" dirty="0"/>
              <a:t>)</a:t>
            </a:r>
          </a:p>
        </p:txBody>
      </p:sp>
      <p:sp>
        <p:nvSpPr>
          <p:cNvPr id="6" name="Marcador de texto 14">
            <a:extLst>
              <a:ext uri="{FF2B5EF4-FFF2-40B4-BE49-F238E27FC236}">
                <a16:creationId xmlns:a16="http://schemas.microsoft.com/office/drawing/2014/main" id="{6E6DC74C-4704-064C-9CF0-4BE6715AD4E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3358" y="2461480"/>
            <a:ext cx="3704934" cy="2717800"/>
          </a:xfrm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 </a:t>
            </a:r>
            <a:r>
              <a:rPr lang="es-ES" dirty="0" err="1"/>
              <a:t>Aliquam</a:t>
            </a:r>
            <a:r>
              <a:rPr lang="es-ES" dirty="0"/>
              <a:t> </a:t>
            </a:r>
            <a:r>
              <a:rPr lang="es-ES" dirty="0" err="1"/>
              <a:t>euismod</a:t>
            </a:r>
            <a:r>
              <a:rPr lang="es-ES" dirty="0"/>
              <a:t> </a:t>
            </a:r>
            <a:r>
              <a:rPr lang="es-ES" dirty="0" err="1"/>
              <a:t>cursus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. </a:t>
            </a:r>
            <a:r>
              <a:rPr lang="es-ES" dirty="0" err="1"/>
              <a:t>Hasellus</a:t>
            </a:r>
            <a:r>
              <a:rPr lang="es-ES" dirty="0"/>
              <a:t> </a:t>
            </a:r>
            <a:r>
              <a:rPr lang="es-ES" dirty="0" err="1"/>
              <a:t>erat</a:t>
            </a:r>
            <a:r>
              <a:rPr lang="es-ES" dirty="0"/>
              <a:t> </a:t>
            </a:r>
            <a:r>
              <a:rPr lang="es-ES" dirty="0" err="1"/>
              <a:t>metus</a:t>
            </a:r>
            <a:r>
              <a:rPr lang="es-ES" dirty="0"/>
              <a:t>, </a:t>
            </a:r>
            <a:r>
              <a:rPr lang="es-ES" dirty="0" err="1"/>
              <a:t>faucibus</a:t>
            </a:r>
            <a:r>
              <a:rPr lang="es-ES" dirty="0"/>
              <a:t> </a:t>
            </a:r>
            <a:r>
              <a:rPr lang="es-ES" dirty="0" err="1"/>
              <a:t>quis</a:t>
            </a:r>
            <a:r>
              <a:rPr lang="es-ES" dirty="0"/>
              <a:t> </a:t>
            </a:r>
            <a:r>
              <a:rPr lang="es-ES" dirty="0" err="1"/>
              <a:t>interdum</a:t>
            </a:r>
            <a:r>
              <a:rPr lang="es-ES" dirty="0"/>
              <a:t> id, </a:t>
            </a:r>
            <a:r>
              <a:rPr lang="es-ES" dirty="0" err="1"/>
              <a:t>viverra</a:t>
            </a:r>
            <a:r>
              <a:rPr lang="es-ES" dirty="0"/>
              <a:t> </a:t>
            </a:r>
            <a:r>
              <a:rPr lang="es-ES" dirty="0" err="1"/>
              <a:t>nec</a:t>
            </a:r>
            <a:r>
              <a:rPr lang="es-ES" dirty="0"/>
              <a:t> </a:t>
            </a:r>
            <a:r>
              <a:rPr lang="es-ES" dirty="0" err="1"/>
              <a:t>enim</a:t>
            </a:r>
            <a:r>
              <a:rPr lang="es-ES" dirty="0"/>
              <a:t>:</a:t>
            </a:r>
          </a:p>
          <a:p>
            <a:pPr lvl="0"/>
            <a:r>
              <a:rPr lang="es-ES" dirty="0"/>
              <a:t>        • </a:t>
            </a:r>
            <a:r>
              <a:rPr lang="es-ES" dirty="0" err="1"/>
              <a:t>Insert</a:t>
            </a:r>
            <a:r>
              <a:rPr lang="es-ES" dirty="0"/>
              <a:t> </a:t>
            </a:r>
            <a:r>
              <a:rPr lang="es-ES" dirty="0" err="1"/>
              <a:t>text</a:t>
            </a:r>
            <a:r>
              <a:rPr lang="es-ES" dirty="0"/>
              <a:t> </a:t>
            </a:r>
            <a:r>
              <a:rPr lang="es-ES" dirty="0" err="1"/>
              <a:t>here</a:t>
            </a:r>
            <a:br>
              <a:rPr lang="es-ES" dirty="0"/>
            </a:br>
            <a:r>
              <a:rPr lang="es-ES" dirty="0"/>
              <a:t>                 • </a:t>
            </a:r>
            <a:r>
              <a:rPr lang="es-ES" dirty="0" err="1"/>
              <a:t>Insert</a:t>
            </a:r>
            <a:r>
              <a:rPr lang="es-ES" dirty="0"/>
              <a:t> </a:t>
            </a:r>
            <a:r>
              <a:rPr lang="es-ES" dirty="0" err="1"/>
              <a:t>text</a:t>
            </a:r>
            <a:r>
              <a:rPr lang="es-ES" dirty="0"/>
              <a:t> </a:t>
            </a:r>
            <a:r>
              <a:rPr lang="es-ES" dirty="0" err="1"/>
              <a:t>here</a:t>
            </a:r>
            <a:br>
              <a:rPr lang="es-ES" dirty="0"/>
            </a:br>
            <a:r>
              <a:rPr lang="es-ES" dirty="0"/>
              <a:t>	</a:t>
            </a:r>
          </a:p>
        </p:txBody>
      </p:sp>
      <p:sp>
        <p:nvSpPr>
          <p:cNvPr id="8" name="Marcador de texto 18">
            <a:extLst>
              <a:ext uri="{FF2B5EF4-FFF2-40B4-BE49-F238E27FC236}">
                <a16:creationId xmlns:a16="http://schemas.microsoft.com/office/drawing/2014/main" id="{F448B499-7374-5448-8658-87428B67CA3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6761" y="366676"/>
            <a:ext cx="11268591" cy="198438"/>
          </a:xfrm>
        </p:spPr>
        <p:txBody>
          <a:bodyPr>
            <a:noAutofit/>
          </a:bodyPr>
          <a:lstStyle>
            <a:lvl1pPr marL="0" indent="0">
              <a:buNone/>
              <a:defRPr sz="1300" b="1" cap="all" baseline="0"/>
            </a:lvl1pPr>
          </a:lstStyle>
          <a:p>
            <a:pPr lvl="0"/>
            <a:r>
              <a:rPr lang="es-ES" dirty="0"/>
              <a:t>INSERT SUBHEADING</a:t>
            </a:r>
          </a:p>
        </p:txBody>
      </p:sp>
      <p:pic>
        <p:nvPicPr>
          <p:cNvPr id="10" name="Gráfico 9">
            <a:extLst>
              <a:ext uri="{FF2B5EF4-FFF2-40B4-BE49-F238E27FC236}">
                <a16:creationId xmlns:a16="http://schemas.microsoft.com/office/drawing/2014/main" id="{967F06FF-74A9-2E4A-9F48-78DDA1A238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3944" y="6421060"/>
            <a:ext cx="738639" cy="205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7636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x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E9C55805-7954-B24C-8EC6-5DE3A100F7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EBEDA2-51E6-554C-A63C-E820F6D0080D}" type="slidenum">
              <a:rPr lang="es-ES" smtClean="0"/>
              <a:pPr/>
              <a:t>‹#›</a:t>
            </a:fld>
            <a:endParaRPr lang="es-ES" dirty="0"/>
          </a:p>
        </p:txBody>
      </p:sp>
      <p:sp>
        <p:nvSpPr>
          <p:cNvPr id="4" name="Título 10">
            <a:extLst>
              <a:ext uri="{FF2B5EF4-FFF2-40B4-BE49-F238E27FC236}">
                <a16:creationId xmlns:a16="http://schemas.microsoft.com/office/drawing/2014/main" id="{49156FD3-0196-4F4F-9FDD-822A7DDF53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472" y="609644"/>
            <a:ext cx="11259303" cy="800944"/>
          </a:xfrm>
        </p:spPr>
        <p:txBody>
          <a:bodyPr/>
          <a:lstStyle/>
          <a:p>
            <a:r>
              <a:rPr lang="es-ES" dirty="0" err="1"/>
              <a:t>Insert</a:t>
            </a:r>
            <a:r>
              <a:rPr lang="es-ES" dirty="0"/>
              <a:t> </a:t>
            </a:r>
            <a:r>
              <a:rPr lang="es-ES" dirty="0" err="1"/>
              <a:t>Title</a:t>
            </a:r>
            <a:r>
              <a:rPr lang="es-ES" dirty="0"/>
              <a:t> </a:t>
            </a:r>
            <a:r>
              <a:rPr lang="es-ES" dirty="0" err="1"/>
              <a:t>Here</a:t>
            </a:r>
            <a:br>
              <a:rPr lang="es-ES" dirty="0"/>
            </a:br>
            <a:r>
              <a:rPr lang="es-ES" dirty="0"/>
              <a:t>Max 2 </a:t>
            </a:r>
            <a:r>
              <a:rPr lang="es-ES" dirty="0" err="1"/>
              <a:t>lines</a:t>
            </a:r>
            <a:endParaRPr lang="es-ES" dirty="0"/>
          </a:p>
        </p:txBody>
      </p:sp>
      <p:sp>
        <p:nvSpPr>
          <p:cNvPr id="5" name="Marcador de texto 12">
            <a:extLst>
              <a:ext uri="{FF2B5EF4-FFF2-40B4-BE49-F238E27FC236}">
                <a16:creationId xmlns:a16="http://schemas.microsoft.com/office/drawing/2014/main" id="{454ED348-BD25-CF4C-9349-D1A5F55BDC7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3359" y="1745320"/>
            <a:ext cx="11262704" cy="603600"/>
          </a:xfrm>
        </p:spPr>
        <p:txBody>
          <a:bodyPr/>
          <a:lstStyle>
            <a:lvl1pPr marL="0" indent="0">
              <a:buNone/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s-ES" dirty="0" err="1"/>
              <a:t>Body</a:t>
            </a:r>
            <a:r>
              <a:rPr lang="es-ES" dirty="0"/>
              <a:t> </a:t>
            </a:r>
            <a:r>
              <a:rPr lang="es-ES" dirty="0" err="1"/>
              <a:t>subhead</a:t>
            </a:r>
            <a:r>
              <a:rPr lang="es-ES" dirty="0"/>
              <a:t> (</a:t>
            </a:r>
            <a:r>
              <a:rPr lang="es-ES" dirty="0" err="1"/>
              <a:t>second</a:t>
            </a:r>
            <a:r>
              <a:rPr lang="es-ES" dirty="0"/>
              <a:t> </a:t>
            </a:r>
            <a:r>
              <a:rPr lang="es-ES" dirty="0" err="1"/>
              <a:t>level</a:t>
            </a:r>
            <a:r>
              <a:rPr lang="es-ES" dirty="0"/>
              <a:t> </a:t>
            </a:r>
            <a:r>
              <a:rPr lang="es-ES" dirty="0" err="1"/>
              <a:t>text</a:t>
            </a:r>
            <a:r>
              <a:rPr lang="es-ES" dirty="0"/>
              <a:t>)</a:t>
            </a:r>
          </a:p>
        </p:txBody>
      </p:sp>
      <p:sp>
        <p:nvSpPr>
          <p:cNvPr id="6" name="Marcador de texto 14">
            <a:extLst>
              <a:ext uri="{FF2B5EF4-FFF2-40B4-BE49-F238E27FC236}">
                <a16:creationId xmlns:a16="http://schemas.microsoft.com/office/drawing/2014/main" id="{6E6DC74C-4704-064C-9CF0-4BE6715AD4E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3358" y="2461480"/>
            <a:ext cx="11262706" cy="1273612"/>
          </a:xfrm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 </a:t>
            </a:r>
            <a:r>
              <a:rPr lang="es-ES" dirty="0" err="1"/>
              <a:t>Aliquam</a:t>
            </a:r>
            <a:r>
              <a:rPr lang="es-ES" dirty="0"/>
              <a:t> </a:t>
            </a:r>
            <a:r>
              <a:rPr lang="es-ES" dirty="0" err="1"/>
              <a:t>euismod</a:t>
            </a:r>
            <a:r>
              <a:rPr lang="es-ES" dirty="0"/>
              <a:t> </a:t>
            </a:r>
            <a:r>
              <a:rPr lang="es-ES" dirty="0" err="1"/>
              <a:t>cursus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. </a:t>
            </a:r>
            <a:r>
              <a:rPr lang="es-ES" dirty="0" err="1"/>
              <a:t>Hasellus</a:t>
            </a:r>
            <a:r>
              <a:rPr lang="es-ES" dirty="0"/>
              <a:t> </a:t>
            </a:r>
            <a:r>
              <a:rPr lang="es-ES" dirty="0" err="1"/>
              <a:t>erat</a:t>
            </a:r>
            <a:r>
              <a:rPr lang="es-ES" dirty="0"/>
              <a:t> </a:t>
            </a:r>
            <a:r>
              <a:rPr lang="es-ES" dirty="0" err="1"/>
              <a:t>metus</a:t>
            </a:r>
            <a:r>
              <a:rPr lang="es-ES" dirty="0"/>
              <a:t>, </a:t>
            </a:r>
            <a:r>
              <a:rPr lang="es-ES" dirty="0" err="1"/>
              <a:t>faucibus</a:t>
            </a:r>
            <a:r>
              <a:rPr lang="es-ES" dirty="0"/>
              <a:t> </a:t>
            </a:r>
            <a:r>
              <a:rPr lang="es-ES" dirty="0" err="1"/>
              <a:t>quis</a:t>
            </a:r>
            <a:r>
              <a:rPr lang="es-ES" dirty="0"/>
              <a:t> </a:t>
            </a:r>
            <a:r>
              <a:rPr lang="es-ES" dirty="0" err="1"/>
              <a:t>interdum</a:t>
            </a:r>
            <a:r>
              <a:rPr lang="es-ES" dirty="0"/>
              <a:t> id, </a:t>
            </a:r>
            <a:r>
              <a:rPr lang="es-ES" dirty="0" err="1"/>
              <a:t>viverra</a:t>
            </a:r>
            <a:r>
              <a:rPr lang="es-ES" dirty="0"/>
              <a:t> </a:t>
            </a:r>
            <a:r>
              <a:rPr lang="es-ES" dirty="0" err="1"/>
              <a:t>nec</a:t>
            </a:r>
            <a:r>
              <a:rPr lang="es-ES" dirty="0"/>
              <a:t> </a:t>
            </a:r>
            <a:r>
              <a:rPr lang="es-ES" dirty="0" err="1"/>
              <a:t>enim</a:t>
            </a:r>
            <a:r>
              <a:rPr lang="es-ES" dirty="0"/>
              <a:t>:</a:t>
            </a:r>
            <a:br>
              <a:rPr lang="es-ES" dirty="0"/>
            </a:br>
            <a:r>
              <a:rPr lang="es-ES" dirty="0"/>
              <a:t>	• </a:t>
            </a:r>
            <a:r>
              <a:rPr lang="es-ES" dirty="0" err="1"/>
              <a:t>Insert</a:t>
            </a:r>
            <a:r>
              <a:rPr lang="es-ES" dirty="0"/>
              <a:t> </a:t>
            </a:r>
            <a:r>
              <a:rPr lang="es-ES" dirty="0" err="1"/>
              <a:t>text</a:t>
            </a:r>
            <a:r>
              <a:rPr lang="es-ES" dirty="0"/>
              <a:t> </a:t>
            </a:r>
            <a:r>
              <a:rPr lang="es-ES" dirty="0" err="1"/>
              <a:t>here</a:t>
            </a:r>
            <a:br>
              <a:rPr lang="es-ES" dirty="0"/>
            </a:br>
            <a:r>
              <a:rPr lang="es-ES" dirty="0"/>
              <a:t>                      • </a:t>
            </a:r>
            <a:r>
              <a:rPr lang="es-ES" dirty="0" err="1"/>
              <a:t>Insert</a:t>
            </a:r>
            <a:r>
              <a:rPr lang="es-ES" dirty="0"/>
              <a:t> </a:t>
            </a:r>
            <a:r>
              <a:rPr lang="es-ES" dirty="0" err="1"/>
              <a:t>text</a:t>
            </a:r>
            <a:r>
              <a:rPr lang="es-ES" dirty="0"/>
              <a:t> </a:t>
            </a:r>
            <a:r>
              <a:rPr lang="es-ES" dirty="0" err="1"/>
              <a:t>here</a:t>
            </a:r>
            <a:br>
              <a:rPr lang="es-ES" dirty="0"/>
            </a:br>
            <a:r>
              <a:rPr lang="es-ES" dirty="0"/>
              <a:t>	</a:t>
            </a:r>
          </a:p>
        </p:txBody>
      </p:sp>
      <p:sp>
        <p:nvSpPr>
          <p:cNvPr id="8" name="Marcador de texto 18">
            <a:extLst>
              <a:ext uri="{FF2B5EF4-FFF2-40B4-BE49-F238E27FC236}">
                <a16:creationId xmlns:a16="http://schemas.microsoft.com/office/drawing/2014/main" id="{F448B499-7374-5448-8658-87428B67CA3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6760" y="366676"/>
            <a:ext cx="11259303" cy="198438"/>
          </a:xfrm>
        </p:spPr>
        <p:txBody>
          <a:bodyPr>
            <a:noAutofit/>
          </a:bodyPr>
          <a:lstStyle>
            <a:lvl1pPr marL="0" indent="0">
              <a:buNone/>
              <a:defRPr sz="1300" b="1" cap="all" baseline="0">
                <a:latin typeface="+mn-lt"/>
              </a:defRPr>
            </a:lvl1pPr>
          </a:lstStyle>
          <a:p>
            <a:pPr lvl="0"/>
            <a:r>
              <a:rPr lang="es-ES" dirty="0"/>
              <a:t>INSERT SUBHEADING</a:t>
            </a:r>
          </a:p>
        </p:txBody>
      </p:sp>
      <p:pic>
        <p:nvPicPr>
          <p:cNvPr id="11" name="Gráfico 10">
            <a:extLst>
              <a:ext uri="{FF2B5EF4-FFF2-40B4-BE49-F238E27FC236}">
                <a16:creationId xmlns:a16="http://schemas.microsoft.com/office/drawing/2014/main" id="{219B682D-98C8-6142-85E9-8149CBD1951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3944" y="6421060"/>
            <a:ext cx="738639" cy="205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7956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exto_Columna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E9C55805-7954-B24C-8EC6-5DE3A100F7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EBEDA2-51E6-554C-A63C-E820F6D0080D}" type="slidenum">
              <a:rPr lang="es-ES" smtClean="0"/>
              <a:pPr/>
              <a:t>‹#›</a:t>
            </a:fld>
            <a:endParaRPr lang="es-ES" dirty="0"/>
          </a:p>
        </p:txBody>
      </p:sp>
      <p:sp>
        <p:nvSpPr>
          <p:cNvPr id="4" name="Título 10">
            <a:extLst>
              <a:ext uri="{FF2B5EF4-FFF2-40B4-BE49-F238E27FC236}">
                <a16:creationId xmlns:a16="http://schemas.microsoft.com/office/drawing/2014/main" id="{49156FD3-0196-4F4F-9FDD-822A7DDF53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9654" y="609644"/>
            <a:ext cx="11257119" cy="800944"/>
          </a:xfrm>
        </p:spPr>
        <p:txBody>
          <a:bodyPr/>
          <a:lstStyle/>
          <a:p>
            <a:r>
              <a:rPr lang="es-ES" dirty="0" err="1"/>
              <a:t>Insert</a:t>
            </a:r>
            <a:r>
              <a:rPr lang="es-ES" dirty="0"/>
              <a:t> </a:t>
            </a:r>
            <a:r>
              <a:rPr lang="es-ES" dirty="0" err="1"/>
              <a:t>Title</a:t>
            </a:r>
            <a:r>
              <a:rPr lang="es-ES" dirty="0"/>
              <a:t> </a:t>
            </a:r>
            <a:r>
              <a:rPr lang="es-ES" dirty="0" err="1"/>
              <a:t>Here</a:t>
            </a:r>
            <a:br>
              <a:rPr lang="es-ES" dirty="0"/>
            </a:br>
            <a:r>
              <a:rPr lang="es-ES" dirty="0"/>
              <a:t>Max 2 </a:t>
            </a:r>
            <a:r>
              <a:rPr lang="es-ES" dirty="0" err="1"/>
              <a:t>lines</a:t>
            </a:r>
            <a:endParaRPr lang="es-ES" dirty="0"/>
          </a:p>
        </p:txBody>
      </p:sp>
      <p:sp>
        <p:nvSpPr>
          <p:cNvPr id="6" name="Marcador de texto 14">
            <a:extLst>
              <a:ext uri="{FF2B5EF4-FFF2-40B4-BE49-F238E27FC236}">
                <a16:creationId xmlns:a16="http://schemas.microsoft.com/office/drawing/2014/main" id="{6E6DC74C-4704-064C-9CF0-4BE6715AD4E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5541" y="1740662"/>
            <a:ext cx="5320097" cy="1391925"/>
          </a:xfrm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 </a:t>
            </a:r>
            <a:r>
              <a:rPr lang="es-ES" dirty="0" err="1"/>
              <a:t>Aliquam</a:t>
            </a:r>
            <a:r>
              <a:rPr lang="es-ES" dirty="0"/>
              <a:t> </a:t>
            </a:r>
            <a:r>
              <a:rPr lang="es-ES" dirty="0" err="1"/>
              <a:t>euismod</a:t>
            </a:r>
            <a:r>
              <a:rPr lang="es-ES" dirty="0"/>
              <a:t> </a:t>
            </a:r>
            <a:r>
              <a:rPr lang="es-ES" dirty="0" err="1"/>
              <a:t>cursus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. </a:t>
            </a:r>
            <a:r>
              <a:rPr lang="es-ES" dirty="0" err="1"/>
              <a:t>Hasellus</a:t>
            </a:r>
            <a:r>
              <a:rPr lang="es-ES" dirty="0"/>
              <a:t> </a:t>
            </a:r>
            <a:r>
              <a:rPr lang="es-ES" dirty="0" err="1"/>
              <a:t>erat</a:t>
            </a:r>
            <a:r>
              <a:rPr lang="es-ES" dirty="0"/>
              <a:t> </a:t>
            </a:r>
            <a:r>
              <a:rPr lang="es-ES" dirty="0" err="1"/>
              <a:t>metus</a:t>
            </a:r>
            <a:r>
              <a:rPr lang="es-ES" dirty="0"/>
              <a:t>, </a:t>
            </a:r>
            <a:r>
              <a:rPr lang="es-ES" dirty="0" err="1"/>
              <a:t>faucibus</a:t>
            </a:r>
            <a:r>
              <a:rPr lang="es-ES" dirty="0"/>
              <a:t> </a:t>
            </a:r>
            <a:r>
              <a:rPr lang="es-ES" dirty="0" err="1"/>
              <a:t>quis</a:t>
            </a:r>
            <a:r>
              <a:rPr lang="es-ES" dirty="0"/>
              <a:t> </a:t>
            </a:r>
            <a:r>
              <a:rPr lang="es-ES" dirty="0" err="1"/>
              <a:t>interdum</a:t>
            </a:r>
            <a:r>
              <a:rPr lang="es-ES" dirty="0"/>
              <a:t> id, </a:t>
            </a:r>
            <a:r>
              <a:rPr lang="es-ES" dirty="0" err="1"/>
              <a:t>viverra</a:t>
            </a:r>
            <a:r>
              <a:rPr lang="es-ES" dirty="0"/>
              <a:t> </a:t>
            </a:r>
            <a:r>
              <a:rPr lang="es-ES" dirty="0" err="1"/>
              <a:t>nec</a:t>
            </a:r>
            <a:r>
              <a:rPr lang="es-ES" dirty="0"/>
              <a:t> </a:t>
            </a:r>
            <a:r>
              <a:rPr lang="es-ES" dirty="0" err="1"/>
              <a:t>enim</a:t>
            </a:r>
            <a:r>
              <a:rPr lang="es-ES" dirty="0"/>
              <a:t>. </a:t>
            </a:r>
            <a:r>
              <a:rPr lang="es-ES" dirty="0" err="1"/>
              <a:t>Nulla</a:t>
            </a:r>
            <a:r>
              <a:rPr lang="es-ES" dirty="0"/>
              <a:t> </a:t>
            </a:r>
            <a:r>
              <a:rPr lang="es-ES" dirty="0" err="1"/>
              <a:t>lacus</a:t>
            </a:r>
            <a:r>
              <a:rPr lang="es-ES" dirty="0"/>
              <a:t> </a:t>
            </a:r>
            <a:r>
              <a:rPr lang="es-ES" dirty="0" err="1"/>
              <a:t>dui</a:t>
            </a:r>
            <a:r>
              <a:rPr lang="es-ES" dirty="0"/>
              <a:t>, </a:t>
            </a:r>
            <a:r>
              <a:rPr lang="es-ES" dirty="0" err="1"/>
              <a:t>gravida</a:t>
            </a:r>
            <a:r>
              <a:rPr lang="es-ES" dirty="0"/>
              <a:t> </a:t>
            </a:r>
            <a:r>
              <a:rPr lang="es-ES" dirty="0" err="1"/>
              <a:t>ac</a:t>
            </a:r>
            <a:r>
              <a:rPr lang="es-ES" dirty="0"/>
              <a:t> ornare </a:t>
            </a:r>
            <a:r>
              <a:rPr lang="es-ES" dirty="0" err="1"/>
              <a:t>ac</a:t>
            </a:r>
            <a:r>
              <a:rPr lang="es-ES" dirty="0"/>
              <a:t>.</a:t>
            </a:r>
          </a:p>
        </p:txBody>
      </p:sp>
      <p:sp>
        <p:nvSpPr>
          <p:cNvPr id="8" name="Marcador de texto 18">
            <a:extLst>
              <a:ext uri="{FF2B5EF4-FFF2-40B4-BE49-F238E27FC236}">
                <a16:creationId xmlns:a16="http://schemas.microsoft.com/office/drawing/2014/main" id="{F448B499-7374-5448-8658-87428B67CA3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8943" y="366676"/>
            <a:ext cx="11257120" cy="198438"/>
          </a:xfrm>
        </p:spPr>
        <p:txBody>
          <a:bodyPr>
            <a:noAutofit/>
          </a:bodyPr>
          <a:lstStyle>
            <a:lvl1pPr marL="0" indent="0">
              <a:buNone/>
              <a:defRPr sz="1300" b="1" cap="all" baseline="0"/>
            </a:lvl1pPr>
          </a:lstStyle>
          <a:p>
            <a:pPr lvl="0"/>
            <a:r>
              <a:rPr lang="es-ES" dirty="0"/>
              <a:t>INSERT SUBHEADING</a:t>
            </a:r>
          </a:p>
        </p:txBody>
      </p:sp>
      <p:sp>
        <p:nvSpPr>
          <p:cNvPr id="12" name="Marcador de texto 12">
            <a:extLst>
              <a:ext uri="{FF2B5EF4-FFF2-40B4-BE49-F238E27FC236}">
                <a16:creationId xmlns:a16="http://schemas.microsoft.com/office/drawing/2014/main" id="{BD8A9A29-247E-EA46-8CD4-1758841A8D9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15541" y="3176718"/>
            <a:ext cx="5320097" cy="363820"/>
          </a:xfrm>
        </p:spPr>
        <p:txBody>
          <a:bodyPr/>
          <a:lstStyle>
            <a:lvl1pPr marL="0" indent="0">
              <a:buNone/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s-ES" dirty="0" err="1"/>
              <a:t>Body</a:t>
            </a:r>
            <a:r>
              <a:rPr lang="es-ES" dirty="0"/>
              <a:t> </a:t>
            </a:r>
            <a:r>
              <a:rPr lang="es-ES" dirty="0" err="1"/>
              <a:t>subhead</a:t>
            </a:r>
            <a:r>
              <a:rPr lang="es-ES" dirty="0"/>
              <a:t> (</a:t>
            </a:r>
            <a:r>
              <a:rPr lang="es-ES" dirty="0" err="1"/>
              <a:t>second</a:t>
            </a:r>
            <a:r>
              <a:rPr lang="es-ES" dirty="0"/>
              <a:t> </a:t>
            </a:r>
            <a:r>
              <a:rPr lang="es-ES" dirty="0" err="1"/>
              <a:t>level</a:t>
            </a:r>
            <a:r>
              <a:rPr lang="es-ES" dirty="0"/>
              <a:t> </a:t>
            </a:r>
            <a:r>
              <a:rPr lang="es-ES" dirty="0" err="1"/>
              <a:t>text</a:t>
            </a:r>
            <a:r>
              <a:rPr lang="es-ES" dirty="0"/>
              <a:t>)</a:t>
            </a:r>
          </a:p>
        </p:txBody>
      </p:sp>
      <p:sp>
        <p:nvSpPr>
          <p:cNvPr id="13" name="Marcador de texto 14">
            <a:extLst>
              <a:ext uri="{FF2B5EF4-FFF2-40B4-BE49-F238E27FC236}">
                <a16:creationId xmlns:a16="http://schemas.microsoft.com/office/drawing/2014/main" id="{5271E3B7-3FD3-8440-9710-E3439F3EE80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15541" y="3540538"/>
            <a:ext cx="5320098" cy="2717800"/>
          </a:xfrm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</a:t>
            </a:r>
            <a:br>
              <a:rPr lang="es-ES" dirty="0"/>
            </a:br>
            <a:r>
              <a:rPr lang="es-ES" dirty="0" err="1"/>
              <a:t>Aliquam</a:t>
            </a:r>
            <a:r>
              <a:rPr lang="es-ES" dirty="0"/>
              <a:t>  </a:t>
            </a:r>
            <a:r>
              <a:rPr lang="es-ES" dirty="0" err="1"/>
              <a:t>euismod</a:t>
            </a:r>
            <a:r>
              <a:rPr lang="es-ES" dirty="0"/>
              <a:t> </a:t>
            </a:r>
            <a:r>
              <a:rPr lang="es-ES" dirty="0" err="1"/>
              <a:t>cursus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. </a:t>
            </a:r>
            <a:r>
              <a:rPr lang="es-ES" dirty="0" err="1"/>
              <a:t>Hasellus</a:t>
            </a:r>
            <a:r>
              <a:rPr lang="es-ES" dirty="0"/>
              <a:t> </a:t>
            </a:r>
            <a:r>
              <a:rPr lang="es-ES" dirty="0" err="1"/>
              <a:t>erat</a:t>
            </a:r>
            <a:r>
              <a:rPr lang="es-ES" dirty="0"/>
              <a:t> </a:t>
            </a:r>
            <a:r>
              <a:rPr lang="es-ES" dirty="0" err="1"/>
              <a:t>metus</a:t>
            </a:r>
            <a:r>
              <a:rPr lang="es-ES" dirty="0"/>
              <a:t>, </a:t>
            </a:r>
            <a:r>
              <a:rPr lang="es-ES" dirty="0" err="1"/>
              <a:t>faucibus</a:t>
            </a:r>
            <a:r>
              <a:rPr lang="es-ES" dirty="0"/>
              <a:t> </a:t>
            </a:r>
            <a:r>
              <a:rPr lang="es-ES" dirty="0" err="1"/>
              <a:t>quis</a:t>
            </a:r>
            <a:r>
              <a:rPr lang="es-ES" dirty="0"/>
              <a:t> </a:t>
            </a:r>
            <a:r>
              <a:rPr lang="es-ES" dirty="0" err="1"/>
              <a:t>interdum</a:t>
            </a:r>
            <a:r>
              <a:rPr lang="es-ES" dirty="0"/>
              <a:t> id, </a:t>
            </a:r>
            <a:r>
              <a:rPr lang="es-ES" dirty="0" err="1"/>
              <a:t>viverra</a:t>
            </a:r>
            <a:r>
              <a:rPr lang="es-ES" dirty="0"/>
              <a:t> </a:t>
            </a:r>
            <a:r>
              <a:rPr lang="es-ES" dirty="0" err="1"/>
              <a:t>nec</a:t>
            </a:r>
            <a:r>
              <a:rPr lang="es-ES" dirty="0"/>
              <a:t> </a:t>
            </a:r>
            <a:r>
              <a:rPr lang="es-ES" dirty="0" err="1"/>
              <a:t>enim</a:t>
            </a:r>
            <a:r>
              <a:rPr lang="es-ES" dirty="0"/>
              <a:t>:</a:t>
            </a:r>
            <a:br>
              <a:rPr lang="es-ES" dirty="0"/>
            </a:br>
            <a:r>
              <a:rPr lang="es-ES" dirty="0"/>
              <a:t>         • </a:t>
            </a:r>
            <a:r>
              <a:rPr lang="es-ES" dirty="0" err="1"/>
              <a:t>Insert</a:t>
            </a:r>
            <a:r>
              <a:rPr lang="es-ES" dirty="0"/>
              <a:t> </a:t>
            </a:r>
            <a:r>
              <a:rPr lang="es-ES" dirty="0" err="1"/>
              <a:t>text</a:t>
            </a:r>
            <a:r>
              <a:rPr lang="es-ES" dirty="0"/>
              <a:t> </a:t>
            </a:r>
            <a:r>
              <a:rPr lang="es-ES" dirty="0" err="1"/>
              <a:t>here</a:t>
            </a:r>
            <a:br>
              <a:rPr lang="es-ES" dirty="0"/>
            </a:br>
            <a:r>
              <a:rPr lang="es-ES" dirty="0"/>
              <a:t>                 • </a:t>
            </a:r>
            <a:r>
              <a:rPr lang="es-ES" dirty="0" err="1"/>
              <a:t>Insert</a:t>
            </a:r>
            <a:r>
              <a:rPr lang="es-ES" dirty="0"/>
              <a:t> </a:t>
            </a:r>
            <a:r>
              <a:rPr lang="es-ES" dirty="0" err="1"/>
              <a:t>text</a:t>
            </a:r>
            <a:r>
              <a:rPr lang="es-ES" dirty="0"/>
              <a:t> </a:t>
            </a:r>
            <a:r>
              <a:rPr lang="es-ES" dirty="0" err="1"/>
              <a:t>here</a:t>
            </a:r>
            <a:br>
              <a:rPr lang="es-ES" dirty="0"/>
            </a:br>
            <a:r>
              <a:rPr lang="es-ES" dirty="0"/>
              <a:t>	</a:t>
            </a:r>
          </a:p>
        </p:txBody>
      </p:sp>
      <p:sp>
        <p:nvSpPr>
          <p:cNvPr id="21" name="Marcador de texto 14">
            <a:extLst>
              <a:ext uri="{FF2B5EF4-FFF2-40B4-BE49-F238E27FC236}">
                <a16:creationId xmlns:a16="http://schemas.microsoft.com/office/drawing/2014/main" id="{01CE7070-5CE0-8D45-A606-20C768D30AD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350977" y="1740662"/>
            <a:ext cx="5320097" cy="1391925"/>
          </a:xfrm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 </a:t>
            </a:r>
            <a:r>
              <a:rPr lang="es-ES" dirty="0" err="1"/>
              <a:t>Aliquam</a:t>
            </a:r>
            <a:r>
              <a:rPr lang="es-ES" dirty="0"/>
              <a:t> </a:t>
            </a:r>
            <a:r>
              <a:rPr lang="es-ES" dirty="0" err="1"/>
              <a:t>euismod</a:t>
            </a:r>
            <a:r>
              <a:rPr lang="es-ES" dirty="0"/>
              <a:t> </a:t>
            </a:r>
            <a:r>
              <a:rPr lang="es-ES" dirty="0" err="1"/>
              <a:t>cursus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. </a:t>
            </a:r>
            <a:r>
              <a:rPr lang="es-ES" dirty="0" err="1"/>
              <a:t>Hasellus</a:t>
            </a:r>
            <a:r>
              <a:rPr lang="es-ES" dirty="0"/>
              <a:t> </a:t>
            </a:r>
            <a:r>
              <a:rPr lang="es-ES" dirty="0" err="1"/>
              <a:t>erat</a:t>
            </a:r>
            <a:r>
              <a:rPr lang="es-ES" dirty="0"/>
              <a:t> </a:t>
            </a:r>
            <a:r>
              <a:rPr lang="es-ES" dirty="0" err="1"/>
              <a:t>metus</a:t>
            </a:r>
            <a:r>
              <a:rPr lang="es-ES" dirty="0"/>
              <a:t>, </a:t>
            </a:r>
            <a:r>
              <a:rPr lang="es-ES" dirty="0" err="1"/>
              <a:t>faucibus</a:t>
            </a:r>
            <a:r>
              <a:rPr lang="es-ES" dirty="0"/>
              <a:t> </a:t>
            </a:r>
            <a:r>
              <a:rPr lang="es-ES" dirty="0" err="1"/>
              <a:t>quis</a:t>
            </a:r>
            <a:r>
              <a:rPr lang="es-ES" dirty="0"/>
              <a:t> </a:t>
            </a:r>
            <a:r>
              <a:rPr lang="es-ES" dirty="0" err="1"/>
              <a:t>interdum</a:t>
            </a:r>
            <a:r>
              <a:rPr lang="es-ES" dirty="0"/>
              <a:t> id, </a:t>
            </a:r>
            <a:r>
              <a:rPr lang="es-ES" dirty="0" err="1"/>
              <a:t>viverra</a:t>
            </a:r>
            <a:r>
              <a:rPr lang="es-ES" dirty="0"/>
              <a:t> </a:t>
            </a:r>
            <a:r>
              <a:rPr lang="es-ES" dirty="0" err="1"/>
              <a:t>nec</a:t>
            </a:r>
            <a:r>
              <a:rPr lang="es-ES" dirty="0"/>
              <a:t> </a:t>
            </a:r>
            <a:r>
              <a:rPr lang="es-ES" dirty="0" err="1"/>
              <a:t>enim</a:t>
            </a:r>
            <a:r>
              <a:rPr lang="es-ES" dirty="0"/>
              <a:t>. </a:t>
            </a:r>
            <a:r>
              <a:rPr lang="es-ES" dirty="0" err="1"/>
              <a:t>Nulla</a:t>
            </a:r>
            <a:r>
              <a:rPr lang="es-ES" dirty="0"/>
              <a:t> </a:t>
            </a:r>
            <a:r>
              <a:rPr lang="es-ES" dirty="0" err="1"/>
              <a:t>lacus</a:t>
            </a:r>
            <a:r>
              <a:rPr lang="es-ES" dirty="0"/>
              <a:t> </a:t>
            </a:r>
            <a:r>
              <a:rPr lang="es-ES" dirty="0" err="1"/>
              <a:t>dui</a:t>
            </a:r>
            <a:r>
              <a:rPr lang="es-ES" dirty="0"/>
              <a:t>, </a:t>
            </a:r>
            <a:r>
              <a:rPr lang="es-ES" dirty="0" err="1"/>
              <a:t>gravida</a:t>
            </a:r>
            <a:r>
              <a:rPr lang="es-ES" dirty="0"/>
              <a:t> </a:t>
            </a:r>
            <a:r>
              <a:rPr lang="es-ES" dirty="0" err="1"/>
              <a:t>ac</a:t>
            </a:r>
            <a:r>
              <a:rPr lang="es-ES" dirty="0"/>
              <a:t> ornare </a:t>
            </a:r>
            <a:r>
              <a:rPr lang="es-ES" dirty="0" err="1"/>
              <a:t>ac</a:t>
            </a:r>
            <a:r>
              <a:rPr lang="es-ES" dirty="0"/>
              <a:t>.</a:t>
            </a:r>
          </a:p>
        </p:txBody>
      </p:sp>
      <p:sp>
        <p:nvSpPr>
          <p:cNvPr id="22" name="Marcador de texto 12">
            <a:extLst>
              <a:ext uri="{FF2B5EF4-FFF2-40B4-BE49-F238E27FC236}">
                <a16:creationId xmlns:a16="http://schemas.microsoft.com/office/drawing/2014/main" id="{404E435A-E585-1841-9763-026093A5932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50977" y="3176718"/>
            <a:ext cx="5320097" cy="363820"/>
          </a:xfrm>
        </p:spPr>
        <p:txBody>
          <a:bodyPr/>
          <a:lstStyle>
            <a:lvl1pPr marL="0" indent="0">
              <a:buNone/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s-ES" dirty="0" err="1"/>
              <a:t>Body</a:t>
            </a:r>
            <a:r>
              <a:rPr lang="es-ES" dirty="0"/>
              <a:t> </a:t>
            </a:r>
            <a:r>
              <a:rPr lang="es-ES" dirty="0" err="1"/>
              <a:t>subhead</a:t>
            </a:r>
            <a:r>
              <a:rPr lang="es-ES" dirty="0"/>
              <a:t> (</a:t>
            </a:r>
            <a:r>
              <a:rPr lang="es-ES" dirty="0" err="1"/>
              <a:t>second</a:t>
            </a:r>
            <a:r>
              <a:rPr lang="es-ES" dirty="0"/>
              <a:t> </a:t>
            </a:r>
            <a:r>
              <a:rPr lang="es-ES" dirty="0" err="1"/>
              <a:t>level</a:t>
            </a:r>
            <a:r>
              <a:rPr lang="es-ES" dirty="0"/>
              <a:t> </a:t>
            </a:r>
            <a:r>
              <a:rPr lang="es-ES" dirty="0" err="1"/>
              <a:t>text</a:t>
            </a:r>
            <a:r>
              <a:rPr lang="es-ES" dirty="0"/>
              <a:t>)</a:t>
            </a:r>
          </a:p>
        </p:txBody>
      </p:sp>
      <p:sp>
        <p:nvSpPr>
          <p:cNvPr id="23" name="Marcador de texto 14">
            <a:extLst>
              <a:ext uri="{FF2B5EF4-FFF2-40B4-BE49-F238E27FC236}">
                <a16:creationId xmlns:a16="http://schemas.microsoft.com/office/drawing/2014/main" id="{5AB8C3F2-42FD-F745-A334-79067A11A48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50977" y="3540538"/>
            <a:ext cx="5320098" cy="2717800"/>
          </a:xfrm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</a:t>
            </a:r>
            <a:br>
              <a:rPr lang="es-ES" dirty="0"/>
            </a:br>
            <a:r>
              <a:rPr lang="es-ES" dirty="0" err="1"/>
              <a:t>Aliquam</a:t>
            </a:r>
            <a:r>
              <a:rPr lang="es-ES" dirty="0"/>
              <a:t>  </a:t>
            </a:r>
            <a:r>
              <a:rPr lang="es-ES" dirty="0" err="1"/>
              <a:t>euismod</a:t>
            </a:r>
            <a:r>
              <a:rPr lang="es-ES" dirty="0"/>
              <a:t> </a:t>
            </a:r>
            <a:r>
              <a:rPr lang="es-ES" dirty="0" err="1"/>
              <a:t>cursus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. </a:t>
            </a:r>
            <a:r>
              <a:rPr lang="es-ES" dirty="0" err="1"/>
              <a:t>Hasellus</a:t>
            </a:r>
            <a:r>
              <a:rPr lang="es-ES" dirty="0"/>
              <a:t> </a:t>
            </a:r>
            <a:r>
              <a:rPr lang="es-ES" dirty="0" err="1"/>
              <a:t>erat</a:t>
            </a:r>
            <a:r>
              <a:rPr lang="es-ES" dirty="0"/>
              <a:t> </a:t>
            </a:r>
            <a:r>
              <a:rPr lang="es-ES" dirty="0" err="1"/>
              <a:t>metus</a:t>
            </a:r>
            <a:r>
              <a:rPr lang="es-ES" dirty="0"/>
              <a:t>, </a:t>
            </a:r>
            <a:r>
              <a:rPr lang="es-ES" dirty="0" err="1"/>
              <a:t>faucibus</a:t>
            </a:r>
            <a:r>
              <a:rPr lang="es-ES" dirty="0"/>
              <a:t> </a:t>
            </a:r>
            <a:r>
              <a:rPr lang="es-ES" dirty="0" err="1"/>
              <a:t>quis</a:t>
            </a:r>
            <a:r>
              <a:rPr lang="es-ES" dirty="0"/>
              <a:t> </a:t>
            </a:r>
            <a:r>
              <a:rPr lang="es-ES" dirty="0" err="1"/>
              <a:t>interdum</a:t>
            </a:r>
            <a:r>
              <a:rPr lang="es-ES" dirty="0"/>
              <a:t> id, </a:t>
            </a:r>
            <a:r>
              <a:rPr lang="es-ES" dirty="0" err="1"/>
              <a:t>viverra</a:t>
            </a:r>
            <a:r>
              <a:rPr lang="es-ES" dirty="0"/>
              <a:t> </a:t>
            </a:r>
            <a:r>
              <a:rPr lang="es-ES" dirty="0" err="1"/>
              <a:t>nec</a:t>
            </a:r>
            <a:r>
              <a:rPr lang="es-ES" dirty="0"/>
              <a:t> </a:t>
            </a:r>
            <a:r>
              <a:rPr lang="es-ES" dirty="0" err="1"/>
              <a:t>enim</a:t>
            </a:r>
            <a:r>
              <a:rPr lang="es-ES" dirty="0"/>
              <a:t>:</a:t>
            </a:r>
            <a:br>
              <a:rPr lang="es-ES" dirty="0"/>
            </a:br>
            <a:r>
              <a:rPr lang="es-ES" dirty="0"/>
              <a:t>         • </a:t>
            </a:r>
            <a:r>
              <a:rPr lang="es-ES" dirty="0" err="1"/>
              <a:t>Insert</a:t>
            </a:r>
            <a:r>
              <a:rPr lang="es-ES" dirty="0"/>
              <a:t> </a:t>
            </a:r>
            <a:r>
              <a:rPr lang="es-ES" dirty="0" err="1"/>
              <a:t>text</a:t>
            </a:r>
            <a:r>
              <a:rPr lang="es-ES" dirty="0"/>
              <a:t> </a:t>
            </a:r>
            <a:r>
              <a:rPr lang="es-ES" dirty="0" err="1"/>
              <a:t>here</a:t>
            </a:r>
            <a:br>
              <a:rPr lang="es-ES" dirty="0"/>
            </a:br>
            <a:r>
              <a:rPr lang="es-ES" dirty="0"/>
              <a:t>                 • </a:t>
            </a:r>
            <a:r>
              <a:rPr lang="es-ES" dirty="0" err="1"/>
              <a:t>Insert</a:t>
            </a:r>
            <a:r>
              <a:rPr lang="es-ES" dirty="0"/>
              <a:t> </a:t>
            </a:r>
            <a:r>
              <a:rPr lang="es-ES" dirty="0" err="1"/>
              <a:t>text</a:t>
            </a:r>
            <a:r>
              <a:rPr lang="es-ES" dirty="0"/>
              <a:t> </a:t>
            </a:r>
            <a:r>
              <a:rPr lang="es-ES" dirty="0" err="1"/>
              <a:t>here</a:t>
            </a:r>
            <a:br>
              <a:rPr lang="es-ES" dirty="0"/>
            </a:br>
            <a:r>
              <a:rPr lang="es-ES" dirty="0"/>
              <a:t>	</a:t>
            </a:r>
          </a:p>
        </p:txBody>
      </p:sp>
      <p:pic>
        <p:nvPicPr>
          <p:cNvPr id="25" name="Gráfico 24">
            <a:extLst>
              <a:ext uri="{FF2B5EF4-FFF2-40B4-BE49-F238E27FC236}">
                <a16:creationId xmlns:a16="http://schemas.microsoft.com/office/drawing/2014/main" id="{13C623E7-0B4E-7B4B-9050-79C0DA76ECC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3944" y="6421060"/>
            <a:ext cx="738639" cy="205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78862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exto_Enfasis_Fondo_Blanc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E9C55805-7954-B24C-8EC6-5DE3A100F7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EBEDA2-51E6-554C-A63C-E820F6D0080D}" type="slidenum">
              <a:rPr lang="es-ES" smtClean="0"/>
              <a:pPr/>
              <a:t>‹#›</a:t>
            </a:fld>
            <a:endParaRPr lang="es-ES" dirty="0"/>
          </a:p>
        </p:txBody>
      </p:sp>
      <p:sp>
        <p:nvSpPr>
          <p:cNvPr id="4" name="Título 10">
            <a:extLst>
              <a:ext uri="{FF2B5EF4-FFF2-40B4-BE49-F238E27FC236}">
                <a16:creationId xmlns:a16="http://schemas.microsoft.com/office/drawing/2014/main" id="{49156FD3-0196-4F4F-9FDD-822A7DDF53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0540" y="1479572"/>
            <a:ext cx="10923594" cy="1589066"/>
          </a:xfrm>
        </p:spPr>
        <p:txBody>
          <a:bodyPr/>
          <a:lstStyle>
            <a:lvl1pPr>
              <a:defRPr sz="5000"/>
            </a:lvl1pPr>
          </a:lstStyle>
          <a:p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4D7272F2-7A68-2949-92E4-20E4609AD59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95599" y="3141663"/>
            <a:ext cx="10923594" cy="2087562"/>
          </a:xfrm>
        </p:spPr>
        <p:txBody>
          <a:bodyPr>
            <a:noAutofit/>
          </a:bodyPr>
          <a:lstStyle>
            <a:lvl1pPr>
              <a:defRPr sz="5000" b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  <a:lvl2pPr>
              <a:defRPr sz="5000" b="1"/>
            </a:lvl2pPr>
            <a:lvl3pPr>
              <a:defRPr sz="5000" b="1"/>
            </a:lvl3pPr>
            <a:lvl4pPr>
              <a:defRPr sz="5000" b="1"/>
            </a:lvl4pPr>
            <a:lvl5pPr>
              <a:defRPr sz="5000" b="1"/>
            </a:lvl5pPr>
          </a:lstStyle>
          <a:p>
            <a:pPr lvl="0"/>
            <a:r>
              <a:rPr lang="es-ES" dirty="0" err="1"/>
              <a:t>Aliquam</a:t>
            </a:r>
            <a:r>
              <a:rPr lang="es-ES" dirty="0"/>
              <a:t> </a:t>
            </a:r>
            <a:r>
              <a:rPr lang="es-ES" dirty="0" err="1"/>
              <a:t>euismod</a:t>
            </a:r>
            <a:r>
              <a:rPr lang="es-ES" dirty="0"/>
              <a:t> </a:t>
            </a:r>
            <a:r>
              <a:rPr lang="es-ES" dirty="0" err="1"/>
              <a:t>cursus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. </a:t>
            </a:r>
            <a:r>
              <a:rPr lang="es-ES" dirty="0" err="1"/>
              <a:t>Hasellus</a:t>
            </a:r>
            <a:r>
              <a:rPr lang="es-ES" dirty="0"/>
              <a:t> </a:t>
            </a:r>
            <a:r>
              <a:rPr lang="es-ES" dirty="0" err="1"/>
              <a:t>erat</a:t>
            </a:r>
            <a:r>
              <a:rPr lang="es-ES" dirty="0"/>
              <a:t> </a:t>
            </a:r>
            <a:r>
              <a:rPr lang="es-ES" dirty="0" err="1"/>
              <a:t>metus</a:t>
            </a:r>
            <a:r>
              <a:rPr lang="es-ES" dirty="0"/>
              <a:t>, </a:t>
            </a:r>
            <a:r>
              <a:rPr lang="es-ES" dirty="0" err="1"/>
              <a:t>faucibus</a:t>
            </a:r>
            <a:r>
              <a:rPr lang="es-ES" dirty="0"/>
              <a:t> </a:t>
            </a:r>
            <a:r>
              <a:rPr lang="es-ES" dirty="0" err="1"/>
              <a:t>quis</a:t>
            </a:r>
            <a:r>
              <a:rPr lang="es-ES" dirty="0"/>
              <a:t> </a:t>
            </a:r>
            <a:r>
              <a:rPr lang="es-ES" dirty="0" err="1"/>
              <a:t>interdum</a:t>
            </a:r>
            <a:r>
              <a:rPr lang="es-ES" dirty="0"/>
              <a:t> id, </a:t>
            </a:r>
            <a:r>
              <a:rPr lang="es-ES" dirty="0" err="1"/>
              <a:t>viverra</a:t>
            </a:r>
            <a:r>
              <a:rPr lang="es-ES" dirty="0"/>
              <a:t> </a:t>
            </a:r>
            <a:r>
              <a:rPr lang="es-ES" dirty="0" err="1"/>
              <a:t>nec</a:t>
            </a:r>
            <a:r>
              <a:rPr lang="es-ES" dirty="0"/>
              <a:t> </a:t>
            </a:r>
            <a:r>
              <a:rPr lang="es-ES" dirty="0" err="1"/>
              <a:t>enim</a:t>
            </a:r>
            <a:r>
              <a:rPr lang="es-ES" dirty="0"/>
              <a:t>.</a:t>
            </a:r>
          </a:p>
        </p:txBody>
      </p:sp>
      <p:pic>
        <p:nvPicPr>
          <p:cNvPr id="8" name="Gráfico 7">
            <a:extLst>
              <a:ext uri="{FF2B5EF4-FFF2-40B4-BE49-F238E27FC236}">
                <a16:creationId xmlns:a16="http://schemas.microsoft.com/office/drawing/2014/main" id="{059A1EC2-E296-1C49-B7C5-AFC158D0F29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3944" y="6421060"/>
            <a:ext cx="738639" cy="205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09326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exto_Enfasis_Fondo_Azul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E9C55805-7954-B24C-8EC6-5DE3A100F7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E7EBEDA2-51E6-554C-A63C-E820F6D0080D}" type="slidenum">
              <a:rPr lang="es-ES" smtClean="0"/>
              <a:pPr/>
              <a:t>‹#›</a:t>
            </a:fld>
            <a:endParaRPr lang="es-ES" dirty="0"/>
          </a:p>
        </p:txBody>
      </p:sp>
      <p:sp>
        <p:nvSpPr>
          <p:cNvPr id="4" name="Título 10">
            <a:extLst>
              <a:ext uri="{FF2B5EF4-FFF2-40B4-BE49-F238E27FC236}">
                <a16:creationId xmlns:a16="http://schemas.microsoft.com/office/drawing/2014/main" id="{49156FD3-0196-4F4F-9FDD-822A7DDF53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0539" y="1479572"/>
            <a:ext cx="10923594" cy="1589066"/>
          </a:xfrm>
        </p:spPr>
        <p:txBody>
          <a:bodyPr/>
          <a:lstStyle>
            <a:lvl1pPr>
              <a:defRPr sz="5000">
                <a:solidFill>
                  <a:schemeClr val="bg1"/>
                </a:solidFill>
              </a:defRPr>
            </a:lvl1pPr>
          </a:lstStyle>
          <a:p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4D7272F2-7A68-2949-92E4-20E4609AD59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95599" y="3141663"/>
            <a:ext cx="10923594" cy="2087562"/>
          </a:xfrm>
        </p:spPr>
        <p:txBody>
          <a:bodyPr>
            <a:noAutofit/>
          </a:bodyPr>
          <a:lstStyle>
            <a:lvl1pPr>
              <a:defRPr sz="5000" b="1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  <a:lvl2pPr>
              <a:defRPr sz="5000" b="1"/>
            </a:lvl2pPr>
            <a:lvl3pPr>
              <a:defRPr sz="5000" b="1"/>
            </a:lvl3pPr>
            <a:lvl4pPr>
              <a:defRPr sz="5000" b="1"/>
            </a:lvl4pPr>
            <a:lvl5pPr>
              <a:defRPr sz="5000" b="1"/>
            </a:lvl5pPr>
          </a:lstStyle>
          <a:p>
            <a:pPr lvl="0"/>
            <a:r>
              <a:rPr lang="es-ES" dirty="0" err="1"/>
              <a:t>Aliquam</a:t>
            </a:r>
            <a:r>
              <a:rPr lang="es-ES" dirty="0"/>
              <a:t> </a:t>
            </a:r>
            <a:r>
              <a:rPr lang="es-ES" dirty="0" err="1"/>
              <a:t>euismod</a:t>
            </a:r>
            <a:r>
              <a:rPr lang="es-ES" dirty="0"/>
              <a:t> </a:t>
            </a:r>
            <a:r>
              <a:rPr lang="es-ES" dirty="0" err="1"/>
              <a:t>cursus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. </a:t>
            </a:r>
            <a:r>
              <a:rPr lang="es-ES" dirty="0" err="1"/>
              <a:t>Hasellus</a:t>
            </a:r>
            <a:r>
              <a:rPr lang="es-ES" dirty="0"/>
              <a:t> </a:t>
            </a:r>
            <a:r>
              <a:rPr lang="es-ES" dirty="0" err="1"/>
              <a:t>erat</a:t>
            </a:r>
            <a:r>
              <a:rPr lang="es-ES" dirty="0"/>
              <a:t> </a:t>
            </a:r>
            <a:r>
              <a:rPr lang="es-ES" dirty="0" err="1"/>
              <a:t>metus</a:t>
            </a:r>
            <a:r>
              <a:rPr lang="es-ES" dirty="0"/>
              <a:t>, </a:t>
            </a:r>
            <a:r>
              <a:rPr lang="es-ES" dirty="0" err="1"/>
              <a:t>faucibus</a:t>
            </a:r>
            <a:r>
              <a:rPr lang="es-ES" dirty="0"/>
              <a:t> </a:t>
            </a:r>
            <a:r>
              <a:rPr lang="es-ES" dirty="0" err="1"/>
              <a:t>quis</a:t>
            </a:r>
            <a:r>
              <a:rPr lang="es-ES" dirty="0"/>
              <a:t> </a:t>
            </a:r>
            <a:r>
              <a:rPr lang="es-ES" dirty="0" err="1"/>
              <a:t>interdum</a:t>
            </a:r>
            <a:r>
              <a:rPr lang="es-ES" dirty="0"/>
              <a:t> id, </a:t>
            </a:r>
            <a:r>
              <a:rPr lang="es-ES" dirty="0" err="1"/>
              <a:t>viverra</a:t>
            </a:r>
            <a:r>
              <a:rPr lang="es-ES" dirty="0"/>
              <a:t> </a:t>
            </a:r>
            <a:r>
              <a:rPr lang="es-ES" dirty="0" err="1"/>
              <a:t>nec</a:t>
            </a:r>
            <a:r>
              <a:rPr lang="es-ES" dirty="0"/>
              <a:t> </a:t>
            </a:r>
            <a:r>
              <a:rPr lang="es-ES" dirty="0" err="1"/>
              <a:t>enim</a:t>
            </a:r>
            <a:r>
              <a:rPr lang="es-ES" dirty="0"/>
              <a:t>.</a:t>
            </a:r>
          </a:p>
        </p:txBody>
      </p:sp>
      <p:pic>
        <p:nvPicPr>
          <p:cNvPr id="8" name="Gráfico 7">
            <a:extLst>
              <a:ext uri="{FF2B5EF4-FFF2-40B4-BE49-F238E27FC236}">
                <a16:creationId xmlns:a16="http://schemas.microsoft.com/office/drawing/2014/main" id="{4CD7EA10-D8A9-F847-AA68-9AEC57ED868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3944" y="6421060"/>
            <a:ext cx="738639" cy="205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8999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ndic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Marcador de texto 78">
            <a:extLst>
              <a:ext uri="{FF2B5EF4-FFF2-40B4-BE49-F238E27FC236}">
                <a16:creationId xmlns:a16="http://schemas.microsoft.com/office/drawing/2014/main" id="{879DB0AB-F334-5B4C-8040-3E8C91CD21C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18669" y="372639"/>
            <a:ext cx="2978350" cy="341567"/>
          </a:xfrm>
        </p:spPr>
        <p:txBody>
          <a:bodyPr>
            <a:normAutofit/>
          </a:bodyPr>
          <a:lstStyle>
            <a:lvl1pPr>
              <a:defRPr sz="1300" b="1"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s-ES" dirty="0"/>
              <a:t>INSERT SUBHEADING</a:t>
            </a:r>
          </a:p>
        </p:txBody>
      </p:sp>
      <p:sp>
        <p:nvSpPr>
          <p:cNvPr id="88" name="Marcador de texto 83">
            <a:extLst>
              <a:ext uri="{FF2B5EF4-FFF2-40B4-BE49-F238E27FC236}">
                <a16:creationId xmlns:a16="http://schemas.microsoft.com/office/drawing/2014/main" id="{0B90359A-FFF6-0145-9E7E-4AA8EA318B2A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370568" y="1425883"/>
            <a:ext cx="788077" cy="4784281"/>
          </a:xfrm>
        </p:spPr>
        <p:txBody>
          <a:bodyPr>
            <a:noAutofit/>
          </a:bodyPr>
          <a:lstStyle>
            <a:lvl1pPr>
              <a:lnSpc>
                <a:spcPts val="6000"/>
              </a:lnSpc>
              <a:spcBef>
                <a:spcPts val="1300"/>
              </a:spcBef>
              <a:defRPr sz="45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s-ES" dirty="0"/>
              <a:t>1.</a:t>
            </a:r>
            <a:br>
              <a:rPr lang="es-ES" dirty="0"/>
            </a:br>
            <a:r>
              <a:rPr lang="es-ES" dirty="0"/>
              <a:t>2.</a:t>
            </a:r>
            <a:br>
              <a:rPr lang="es-ES" dirty="0"/>
            </a:br>
            <a:r>
              <a:rPr lang="es-ES" dirty="0"/>
              <a:t>3.</a:t>
            </a:r>
            <a:br>
              <a:rPr lang="es-ES" dirty="0"/>
            </a:br>
            <a:r>
              <a:rPr lang="es-ES" dirty="0"/>
              <a:t>4.</a:t>
            </a:r>
            <a:br>
              <a:rPr lang="es-ES" dirty="0"/>
            </a:br>
            <a:r>
              <a:rPr lang="es-ES" dirty="0"/>
              <a:t>5.</a:t>
            </a:r>
          </a:p>
        </p:txBody>
      </p:sp>
      <p:sp>
        <p:nvSpPr>
          <p:cNvPr id="110" name="Marcador de texto 109">
            <a:extLst>
              <a:ext uri="{FF2B5EF4-FFF2-40B4-BE49-F238E27FC236}">
                <a16:creationId xmlns:a16="http://schemas.microsoft.com/office/drawing/2014/main" id="{47572D3A-0640-F64B-B8C7-BC1B9D446553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415018" y="647835"/>
            <a:ext cx="2991110" cy="431800"/>
          </a:xfrm>
        </p:spPr>
        <p:txBody>
          <a:bodyPr>
            <a:normAutofit/>
          </a:bodyPr>
          <a:lstStyle>
            <a:lvl1pPr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s-ES" dirty="0" err="1"/>
              <a:t>Index</a:t>
            </a:r>
            <a:endParaRPr lang="es-ES" dirty="0"/>
          </a:p>
        </p:txBody>
      </p:sp>
      <p:sp>
        <p:nvSpPr>
          <p:cNvPr id="44" name="Marcador de texto 83">
            <a:extLst>
              <a:ext uri="{FF2B5EF4-FFF2-40B4-BE49-F238E27FC236}">
                <a16:creationId xmlns:a16="http://schemas.microsoft.com/office/drawing/2014/main" id="{CBF29B9B-8E00-ED48-AEBE-65C3714F5EAA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1100818" y="1425883"/>
            <a:ext cx="5896651" cy="4784281"/>
          </a:xfrm>
        </p:spPr>
        <p:txBody>
          <a:bodyPr>
            <a:noAutofit/>
          </a:bodyPr>
          <a:lstStyle>
            <a:lvl1pPr>
              <a:lnSpc>
                <a:spcPts val="6000"/>
              </a:lnSpc>
              <a:spcBef>
                <a:spcPts val="1300"/>
              </a:spcBef>
              <a:defRPr sz="4500" b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 dirty="0" err="1"/>
              <a:t>Chapter</a:t>
            </a:r>
            <a:r>
              <a:rPr lang="es-ES" dirty="0"/>
              <a:t> </a:t>
            </a:r>
            <a:r>
              <a:rPr lang="es-ES" dirty="0" err="1"/>
              <a:t>Title</a:t>
            </a:r>
            <a:br>
              <a:rPr lang="es-ES" dirty="0"/>
            </a:br>
            <a:r>
              <a:rPr lang="es-ES" dirty="0" err="1"/>
              <a:t>Chapter</a:t>
            </a:r>
            <a:r>
              <a:rPr lang="es-ES" dirty="0"/>
              <a:t> </a:t>
            </a:r>
            <a:r>
              <a:rPr lang="es-ES" dirty="0" err="1"/>
              <a:t>Title</a:t>
            </a:r>
            <a:br>
              <a:rPr lang="es-ES" dirty="0"/>
            </a:br>
            <a:r>
              <a:rPr lang="es-ES" dirty="0" err="1"/>
              <a:t>Chapter</a:t>
            </a:r>
            <a:r>
              <a:rPr lang="es-ES" dirty="0"/>
              <a:t> </a:t>
            </a:r>
            <a:r>
              <a:rPr lang="es-ES" dirty="0" err="1"/>
              <a:t>Title</a:t>
            </a:r>
            <a:br>
              <a:rPr lang="es-ES" dirty="0"/>
            </a:br>
            <a:r>
              <a:rPr lang="es-ES" dirty="0" err="1"/>
              <a:t>Chapter</a:t>
            </a:r>
            <a:r>
              <a:rPr lang="es-ES" dirty="0"/>
              <a:t> </a:t>
            </a:r>
            <a:r>
              <a:rPr lang="es-ES" dirty="0" err="1"/>
              <a:t>Title</a:t>
            </a:r>
            <a:br>
              <a:rPr lang="es-ES" dirty="0"/>
            </a:br>
            <a:r>
              <a:rPr lang="es-ES" dirty="0" err="1"/>
              <a:t>Chapter</a:t>
            </a:r>
            <a:r>
              <a:rPr lang="es-ES" dirty="0"/>
              <a:t> </a:t>
            </a:r>
            <a:r>
              <a:rPr lang="es-ES" dirty="0" err="1"/>
              <a:t>Title</a:t>
            </a:r>
            <a:br>
              <a:rPr lang="es-ES" dirty="0"/>
            </a:b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150080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xt_Imagen_Redond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E9C55805-7954-B24C-8EC6-5DE3A100F7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EBEDA2-51E6-554C-A63C-E820F6D0080D}" type="slidenum">
              <a:rPr lang="es-ES" smtClean="0"/>
              <a:pPr/>
              <a:t>‹#›</a:t>
            </a:fld>
            <a:endParaRPr lang="es-ES" dirty="0"/>
          </a:p>
        </p:txBody>
      </p:sp>
      <p:sp>
        <p:nvSpPr>
          <p:cNvPr id="4" name="Título 10">
            <a:extLst>
              <a:ext uri="{FF2B5EF4-FFF2-40B4-BE49-F238E27FC236}">
                <a16:creationId xmlns:a16="http://schemas.microsoft.com/office/drawing/2014/main" id="{49156FD3-0196-4F4F-9FDD-822A7DDF53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5092" y="609644"/>
            <a:ext cx="5320545" cy="800944"/>
          </a:xfrm>
        </p:spPr>
        <p:txBody>
          <a:bodyPr/>
          <a:lstStyle/>
          <a:p>
            <a:r>
              <a:rPr lang="es-ES" dirty="0" err="1"/>
              <a:t>Insert</a:t>
            </a:r>
            <a:r>
              <a:rPr lang="es-ES" dirty="0"/>
              <a:t> </a:t>
            </a:r>
            <a:r>
              <a:rPr lang="es-ES" dirty="0" err="1"/>
              <a:t>Title</a:t>
            </a:r>
            <a:r>
              <a:rPr lang="es-ES" dirty="0"/>
              <a:t> </a:t>
            </a:r>
            <a:r>
              <a:rPr lang="es-ES" dirty="0" err="1"/>
              <a:t>Here</a:t>
            </a:r>
            <a:br>
              <a:rPr lang="es-ES" dirty="0"/>
            </a:br>
            <a:r>
              <a:rPr lang="es-ES" dirty="0"/>
              <a:t>Max 2 </a:t>
            </a:r>
            <a:r>
              <a:rPr lang="es-ES" dirty="0" err="1"/>
              <a:t>lines</a:t>
            </a:r>
            <a:endParaRPr lang="es-ES" dirty="0"/>
          </a:p>
        </p:txBody>
      </p:sp>
      <p:sp>
        <p:nvSpPr>
          <p:cNvPr id="5" name="Marcador de texto 12">
            <a:extLst>
              <a:ext uri="{FF2B5EF4-FFF2-40B4-BE49-F238E27FC236}">
                <a16:creationId xmlns:a16="http://schemas.microsoft.com/office/drawing/2014/main" id="{454ED348-BD25-CF4C-9349-D1A5F55BDC7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0978" y="1745320"/>
            <a:ext cx="4595521" cy="603600"/>
          </a:xfrm>
        </p:spPr>
        <p:txBody>
          <a:bodyPr/>
          <a:lstStyle>
            <a:lvl1pPr marL="0" indent="0">
              <a:buNone/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s-ES" dirty="0" err="1"/>
              <a:t>Body</a:t>
            </a:r>
            <a:r>
              <a:rPr lang="es-ES" dirty="0"/>
              <a:t> </a:t>
            </a:r>
            <a:r>
              <a:rPr lang="es-ES" dirty="0" err="1"/>
              <a:t>subhead</a:t>
            </a:r>
            <a:r>
              <a:rPr lang="es-ES" dirty="0"/>
              <a:t> (</a:t>
            </a:r>
            <a:r>
              <a:rPr lang="es-ES" dirty="0" err="1"/>
              <a:t>second</a:t>
            </a:r>
            <a:r>
              <a:rPr lang="es-ES" dirty="0"/>
              <a:t> </a:t>
            </a:r>
            <a:r>
              <a:rPr lang="es-ES" dirty="0" err="1"/>
              <a:t>level</a:t>
            </a:r>
            <a:r>
              <a:rPr lang="es-ES" dirty="0"/>
              <a:t> </a:t>
            </a:r>
            <a:r>
              <a:rPr lang="es-ES" dirty="0" err="1"/>
              <a:t>text</a:t>
            </a:r>
            <a:r>
              <a:rPr lang="es-ES" dirty="0"/>
              <a:t>)</a:t>
            </a:r>
          </a:p>
        </p:txBody>
      </p:sp>
      <p:sp>
        <p:nvSpPr>
          <p:cNvPr id="6" name="Marcador de texto 14">
            <a:extLst>
              <a:ext uri="{FF2B5EF4-FFF2-40B4-BE49-F238E27FC236}">
                <a16:creationId xmlns:a16="http://schemas.microsoft.com/office/drawing/2014/main" id="{6E6DC74C-4704-064C-9CF0-4BE6715AD4E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0978" y="2461480"/>
            <a:ext cx="4595520" cy="2717800"/>
          </a:xfrm>
        </p:spPr>
        <p:txBody>
          <a:bodyPr wrap="square">
            <a:noAutofit/>
          </a:bodyPr>
          <a:lstStyle>
            <a:lvl1pPr marL="0" indent="0">
              <a:buNone/>
              <a:defRPr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</a:t>
            </a:r>
            <a:br>
              <a:rPr lang="es-ES" dirty="0"/>
            </a:br>
            <a:r>
              <a:rPr lang="es-ES" dirty="0" err="1"/>
              <a:t>Aliquam</a:t>
            </a:r>
            <a:r>
              <a:rPr lang="es-ES" dirty="0"/>
              <a:t>  </a:t>
            </a:r>
            <a:r>
              <a:rPr lang="es-ES" dirty="0" err="1"/>
              <a:t>euismod</a:t>
            </a:r>
            <a:r>
              <a:rPr lang="es-ES" dirty="0"/>
              <a:t> </a:t>
            </a:r>
            <a:r>
              <a:rPr lang="es-ES" dirty="0" err="1"/>
              <a:t>cursus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. </a:t>
            </a:r>
            <a:r>
              <a:rPr lang="es-ES" dirty="0" err="1"/>
              <a:t>Hasellus</a:t>
            </a:r>
            <a:r>
              <a:rPr lang="es-ES" dirty="0"/>
              <a:t> </a:t>
            </a:r>
            <a:r>
              <a:rPr lang="es-ES" dirty="0" err="1"/>
              <a:t>erat</a:t>
            </a:r>
            <a:r>
              <a:rPr lang="es-ES" dirty="0"/>
              <a:t> </a:t>
            </a:r>
            <a:r>
              <a:rPr lang="es-ES" dirty="0" err="1"/>
              <a:t>metus</a:t>
            </a:r>
            <a:r>
              <a:rPr lang="es-ES" dirty="0"/>
              <a:t>, </a:t>
            </a:r>
            <a:r>
              <a:rPr lang="es-ES" dirty="0" err="1"/>
              <a:t>faucibus</a:t>
            </a:r>
            <a:r>
              <a:rPr lang="es-ES" dirty="0"/>
              <a:t> </a:t>
            </a:r>
            <a:r>
              <a:rPr lang="es-ES" dirty="0" err="1"/>
              <a:t>quis</a:t>
            </a:r>
            <a:r>
              <a:rPr lang="es-ES" dirty="0"/>
              <a:t> </a:t>
            </a:r>
            <a:r>
              <a:rPr lang="es-ES" dirty="0" err="1"/>
              <a:t>interdum</a:t>
            </a:r>
            <a:r>
              <a:rPr lang="es-ES" dirty="0"/>
              <a:t> id, </a:t>
            </a:r>
            <a:r>
              <a:rPr lang="es-ES" dirty="0" err="1"/>
              <a:t>viverra</a:t>
            </a:r>
            <a:r>
              <a:rPr lang="es-ES" dirty="0"/>
              <a:t> </a:t>
            </a:r>
            <a:r>
              <a:rPr lang="es-ES" dirty="0" err="1"/>
              <a:t>nec</a:t>
            </a:r>
            <a:r>
              <a:rPr lang="es-ES" dirty="0"/>
              <a:t> </a:t>
            </a:r>
            <a:r>
              <a:rPr lang="es-ES" dirty="0" err="1"/>
              <a:t>enim</a:t>
            </a:r>
            <a:r>
              <a:rPr lang="es-ES" dirty="0"/>
              <a:t>:</a:t>
            </a:r>
            <a:br>
              <a:rPr lang="es-ES" dirty="0"/>
            </a:br>
            <a:r>
              <a:rPr lang="es-ES" dirty="0"/>
              <a:t>        • </a:t>
            </a:r>
            <a:r>
              <a:rPr lang="es-ES" dirty="0" err="1"/>
              <a:t>Insert</a:t>
            </a:r>
            <a:r>
              <a:rPr lang="es-ES" dirty="0"/>
              <a:t> </a:t>
            </a:r>
            <a:r>
              <a:rPr lang="es-ES" dirty="0" err="1"/>
              <a:t>text</a:t>
            </a:r>
            <a:r>
              <a:rPr lang="es-ES" dirty="0"/>
              <a:t> </a:t>
            </a:r>
            <a:r>
              <a:rPr lang="es-ES" dirty="0" err="1"/>
              <a:t>here</a:t>
            </a:r>
            <a:br>
              <a:rPr lang="es-ES" dirty="0"/>
            </a:br>
            <a:r>
              <a:rPr lang="es-ES" dirty="0"/>
              <a:t>                 • </a:t>
            </a:r>
            <a:r>
              <a:rPr lang="es-ES" dirty="0" err="1"/>
              <a:t>Insert</a:t>
            </a:r>
            <a:r>
              <a:rPr lang="es-ES" dirty="0"/>
              <a:t> </a:t>
            </a:r>
            <a:r>
              <a:rPr lang="es-ES" dirty="0" err="1"/>
              <a:t>text</a:t>
            </a:r>
            <a:r>
              <a:rPr lang="es-ES" dirty="0"/>
              <a:t> </a:t>
            </a:r>
            <a:r>
              <a:rPr lang="es-ES" dirty="0" err="1"/>
              <a:t>here</a:t>
            </a:r>
            <a:br>
              <a:rPr lang="es-ES" dirty="0"/>
            </a:br>
            <a:r>
              <a:rPr lang="es-ES" dirty="0"/>
              <a:t>	</a:t>
            </a:r>
          </a:p>
        </p:txBody>
      </p:sp>
      <p:sp>
        <p:nvSpPr>
          <p:cNvPr id="8" name="Marcador de texto 18">
            <a:extLst>
              <a:ext uri="{FF2B5EF4-FFF2-40B4-BE49-F238E27FC236}">
                <a16:creationId xmlns:a16="http://schemas.microsoft.com/office/drawing/2014/main" id="{F448B499-7374-5448-8658-87428B67CA3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24381" y="366676"/>
            <a:ext cx="5311257" cy="198438"/>
          </a:xfrm>
        </p:spPr>
        <p:txBody>
          <a:bodyPr>
            <a:noAutofit/>
          </a:bodyPr>
          <a:lstStyle>
            <a:lvl1pPr marL="0" indent="0">
              <a:buNone/>
              <a:defRPr sz="1300" b="1" cap="all" baseline="0"/>
            </a:lvl1pPr>
          </a:lstStyle>
          <a:p>
            <a:pPr lvl="0"/>
            <a:r>
              <a:rPr lang="es-ES" dirty="0"/>
              <a:t>INSERT SUBHEADING</a:t>
            </a:r>
          </a:p>
        </p:txBody>
      </p:sp>
      <p:sp>
        <p:nvSpPr>
          <p:cNvPr id="7" name="Marcador de posición de imagen 16">
            <a:extLst>
              <a:ext uri="{FF2B5EF4-FFF2-40B4-BE49-F238E27FC236}">
                <a16:creationId xmlns:a16="http://schemas.microsoft.com/office/drawing/2014/main" id="{5B4AB479-D2A3-0743-834C-177715CF067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380500" y="556106"/>
            <a:ext cx="5758963" cy="5777127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algn="ctr">
              <a:defRPr sz="1600"/>
            </a:lvl1pPr>
          </a:lstStyle>
          <a:p>
            <a:r>
              <a:rPr lang="es-ES" dirty="0"/>
              <a:t>Inserte </a:t>
            </a:r>
            <a:r>
              <a:rPr lang="es-ES" dirty="0" err="1"/>
              <a:t>imágen</a:t>
            </a:r>
            <a:endParaRPr lang="es-ES" dirty="0"/>
          </a:p>
        </p:txBody>
      </p:sp>
      <p:pic>
        <p:nvPicPr>
          <p:cNvPr id="12" name="Gráfico 11">
            <a:extLst>
              <a:ext uri="{FF2B5EF4-FFF2-40B4-BE49-F238E27FC236}">
                <a16:creationId xmlns:a16="http://schemas.microsoft.com/office/drawing/2014/main" id="{2978F95F-1C5B-0142-A1FD-DA63FB4F461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3944" y="6421060"/>
            <a:ext cx="738639" cy="205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2841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xt_Imagen_Redond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8B70B12B-8EC8-A743-A48B-40F9957BD415}"/>
              </a:ext>
            </a:extLst>
          </p:cNvPr>
          <p:cNvSpPr/>
          <p:nvPr userDrawn="1"/>
        </p:nvSpPr>
        <p:spPr>
          <a:xfrm>
            <a:off x="5375275" y="549275"/>
            <a:ext cx="5764188" cy="576418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E9C55805-7954-B24C-8EC6-5DE3A100F7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EBEDA2-51E6-554C-A63C-E820F6D0080D}" type="slidenum">
              <a:rPr lang="es-ES" smtClean="0"/>
              <a:pPr/>
              <a:t>‹#›</a:t>
            </a:fld>
            <a:endParaRPr lang="es-ES" dirty="0"/>
          </a:p>
        </p:txBody>
      </p:sp>
      <p:sp>
        <p:nvSpPr>
          <p:cNvPr id="4" name="Título 10">
            <a:extLst>
              <a:ext uri="{FF2B5EF4-FFF2-40B4-BE49-F238E27FC236}">
                <a16:creationId xmlns:a16="http://schemas.microsoft.com/office/drawing/2014/main" id="{49156FD3-0196-4F4F-9FDD-822A7DDF53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5092" y="609644"/>
            <a:ext cx="5320545" cy="800944"/>
          </a:xfrm>
        </p:spPr>
        <p:txBody>
          <a:bodyPr/>
          <a:lstStyle/>
          <a:p>
            <a:r>
              <a:rPr lang="es-ES" dirty="0" err="1"/>
              <a:t>Insert</a:t>
            </a:r>
            <a:r>
              <a:rPr lang="es-ES" dirty="0"/>
              <a:t> </a:t>
            </a:r>
            <a:r>
              <a:rPr lang="es-ES" dirty="0" err="1"/>
              <a:t>Title</a:t>
            </a:r>
            <a:r>
              <a:rPr lang="es-ES" dirty="0"/>
              <a:t> </a:t>
            </a:r>
            <a:r>
              <a:rPr lang="es-ES" dirty="0" err="1"/>
              <a:t>Here</a:t>
            </a:r>
            <a:br>
              <a:rPr lang="es-ES" dirty="0"/>
            </a:br>
            <a:r>
              <a:rPr lang="es-ES" dirty="0"/>
              <a:t>Max 2 </a:t>
            </a:r>
            <a:r>
              <a:rPr lang="es-ES" dirty="0" err="1"/>
              <a:t>lines</a:t>
            </a:r>
            <a:endParaRPr lang="es-ES" dirty="0"/>
          </a:p>
        </p:txBody>
      </p:sp>
      <p:sp>
        <p:nvSpPr>
          <p:cNvPr id="5" name="Marcador de texto 12">
            <a:extLst>
              <a:ext uri="{FF2B5EF4-FFF2-40B4-BE49-F238E27FC236}">
                <a16:creationId xmlns:a16="http://schemas.microsoft.com/office/drawing/2014/main" id="{454ED348-BD25-CF4C-9349-D1A5F55BDC7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0978" y="1745320"/>
            <a:ext cx="4595521" cy="603600"/>
          </a:xfrm>
        </p:spPr>
        <p:txBody>
          <a:bodyPr/>
          <a:lstStyle>
            <a:lvl1pPr marL="0" indent="0">
              <a:buNone/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s-ES" dirty="0" err="1"/>
              <a:t>Body</a:t>
            </a:r>
            <a:r>
              <a:rPr lang="es-ES" dirty="0"/>
              <a:t> </a:t>
            </a:r>
            <a:r>
              <a:rPr lang="es-ES" dirty="0" err="1"/>
              <a:t>subhead</a:t>
            </a:r>
            <a:r>
              <a:rPr lang="es-ES" dirty="0"/>
              <a:t> (</a:t>
            </a:r>
            <a:r>
              <a:rPr lang="es-ES" dirty="0" err="1"/>
              <a:t>second</a:t>
            </a:r>
            <a:r>
              <a:rPr lang="es-ES" dirty="0"/>
              <a:t> </a:t>
            </a:r>
            <a:r>
              <a:rPr lang="es-ES" dirty="0" err="1"/>
              <a:t>level</a:t>
            </a:r>
            <a:r>
              <a:rPr lang="es-ES" dirty="0"/>
              <a:t> </a:t>
            </a:r>
            <a:r>
              <a:rPr lang="es-ES" dirty="0" err="1"/>
              <a:t>text</a:t>
            </a:r>
            <a:r>
              <a:rPr lang="es-ES" dirty="0"/>
              <a:t>)</a:t>
            </a:r>
          </a:p>
        </p:txBody>
      </p:sp>
      <p:sp>
        <p:nvSpPr>
          <p:cNvPr id="6" name="Marcador de texto 14">
            <a:extLst>
              <a:ext uri="{FF2B5EF4-FFF2-40B4-BE49-F238E27FC236}">
                <a16:creationId xmlns:a16="http://schemas.microsoft.com/office/drawing/2014/main" id="{6E6DC74C-4704-064C-9CF0-4BE6715AD4E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0978" y="2461480"/>
            <a:ext cx="4595520" cy="2717800"/>
          </a:xfrm>
        </p:spPr>
        <p:txBody>
          <a:bodyPr wrap="square">
            <a:noAutofit/>
          </a:bodyPr>
          <a:lstStyle>
            <a:lvl1pPr marL="0" indent="0">
              <a:buNone/>
              <a:defRPr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</a:t>
            </a:r>
            <a:br>
              <a:rPr lang="es-ES" dirty="0"/>
            </a:br>
            <a:r>
              <a:rPr lang="es-ES" dirty="0" err="1"/>
              <a:t>Aliquam</a:t>
            </a:r>
            <a:r>
              <a:rPr lang="es-ES" dirty="0"/>
              <a:t>  </a:t>
            </a:r>
            <a:r>
              <a:rPr lang="es-ES" dirty="0" err="1"/>
              <a:t>euismod</a:t>
            </a:r>
            <a:r>
              <a:rPr lang="es-ES" dirty="0"/>
              <a:t> </a:t>
            </a:r>
            <a:r>
              <a:rPr lang="es-ES" dirty="0" err="1"/>
              <a:t>cursus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. </a:t>
            </a:r>
            <a:r>
              <a:rPr lang="es-ES" dirty="0" err="1"/>
              <a:t>Hasellus</a:t>
            </a:r>
            <a:r>
              <a:rPr lang="es-ES" dirty="0"/>
              <a:t> </a:t>
            </a:r>
            <a:r>
              <a:rPr lang="es-ES" dirty="0" err="1"/>
              <a:t>erat</a:t>
            </a:r>
            <a:r>
              <a:rPr lang="es-ES" dirty="0"/>
              <a:t> </a:t>
            </a:r>
            <a:r>
              <a:rPr lang="es-ES" dirty="0" err="1"/>
              <a:t>metus</a:t>
            </a:r>
            <a:r>
              <a:rPr lang="es-ES" dirty="0"/>
              <a:t>, </a:t>
            </a:r>
            <a:r>
              <a:rPr lang="es-ES" dirty="0" err="1"/>
              <a:t>faucibus</a:t>
            </a:r>
            <a:r>
              <a:rPr lang="es-ES" dirty="0"/>
              <a:t> </a:t>
            </a:r>
            <a:r>
              <a:rPr lang="es-ES" dirty="0" err="1"/>
              <a:t>quis</a:t>
            </a:r>
            <a:r>
              <a:rPr lang="es-ES" dirty="0"/>
              <a:t> </a:t>
            </a:r>
            <a:r>
              <a:rPr lang="es-ES" dirty="0" err="1"/>
              <a:t>interdum</a:t>
            </a:r>
            <a:r>
              <a:rPr lang="es-ES" dirty="0"/>
              <a:t> id, </a:t>
            </a:r>
            <a:r>
              <a:rPr lang="es-ES" dirty="0" err="1"/>
              <a:t>viverra</a:t>
            </a:r>
            <a:r>
              <a:rPr lang="es-ES" dirty="0"/>
              <a:t> </a:t>
            </a:r>
            <a:r>
              <a:rPr lang="es-ES" dirty="0" err="1"/>
              <a:t>nec</a:t>
            </a:r>
            <a:r>
              <a:rPr lang="es-ES" dirty="0"/>
              <a:t> </a:t>
            </a:r>
            <a:r>
              <a:rPr lang="es-ES" dirty="0" err="1"/>
              <a:t>enim</a:t>
            </a:r>
            <a:r>
              <a:rPr lang="es-ES" dirty="0"/>
              <a:t>:</a:t>
            </a:r>
            <a:br>
              <a:rPr lang="es-ES" dirty="0"/>
            </a:br>
            <a:r>
              <a:rPr lang="es-ES" dirty="0"/>
              <a:t>        • </a:t>
            </a:r>
            <a:r>
              <a:rPr lang="es-ES" dirty="0" err="1"/>
              <a:t>Insert</a:t>
            </a:r>
            <a:r>
              <a:rPr lang="es-ES" dirty="0"/>
              <a:t> </a:t>
            </a:r>
            <a:r>
              <a:rPr lang="es-ES" dirty="0" err="1"/>
              <a:t>text</a:t>
            </a:r>
            <a:r>
              <a:rPr lang="es-ES" dirty="0"/>
              <a:t> </a:t>
            </a:r>
            <a:r>
              <a:rPr lang="es-ES" dirty="0" err="1"/>
              <a:t>here</a:t>
            </a:r>
            <a:br>
              <a:rPr lang="es-ES" dirty="0"/>
            </a:br>
            <a:r>
              <a:rPr lang="es-ES" dirty="0"/>
              <a:t>                 • </a:t>
            </a:r>
            <a:r>
              <a:rPr lang="es-ES" dirty="0" err="1"/>
              <a:t>Insert</a:t>
            </a:r>
            <a:r>
              <a:rPr lang="es-ES" dirty="0"/>
              <a:t> </a:t>
            </a:r>
            <a:r>
              <a:rPr lang="es-ES" dirty="0" err="1"/>
              <a:t>text</a:t>
            </a:r>
            <a:r>
              <a:rPr lang="es-ES" dirty="0"/>
              <a:t> </a:t>
            </a:r>
            <a:r>
              <a:rPr lang="es-ES" dirty="0" err="1"/>
              <a:t>here</a:t>
            </a:r>
            <a:br>
              <a:rPr lang="es-ES" dirty="0"/>
            </a:br>
            <a:r>
              <a:rPr lang="es-ES" dirty="0"/>
              <a:t>	</a:t>
            </a:r>
          </a:p>
        </p:txBody>
      </p:sp>
      <p:sp>
        <p:nvSpPr>
          <p:cNvPr id="8" name="Marcador de texto 18">
            <a:extLst>
              <a:ext uri="{FF2B5EF4-FFF2-40B4-BE49-F238E27FC236}">
                <a16:creationId xmlns:a16="http://schemas.microsoft.com/office/drawing/2014/main" id="{F448B499-7374-5448-8658-87428B67CA3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24381" y="366676"/>
            <a:ext cx="5311257" cy="198438"/>
          </a:xfrm>
        </p:spPr>
        <p:txBody>
          <a:bodyPr>
            <a:noAutofit/>
          </a:bodyPr>
          <a:lstStyle>
            <a:lvl1pPr marL="0" indent="0">
              <a:buNone/>
              <a:defRPr sz="1300" b="1" cap="all" baseline="0"/>
            </a:lvl1pPr>
          </a:lstStyle>
          <a:p>
            <a:pPr lvl="0"/>
            <a:r>
              <a:rPr lang="es-ES" dirty="0"/>
              <a:t>INSERT SUBHEADING</a:t>
            </a:r>
          </a:p>
        </p:txBody>
      </p:sp>
      <p:sp>
        <p:nvSpPr>
          <p:cNvPr id="7" name="Marcador de posición de imagen 16">
            <a:extLst>
              <a:ext uri="{FF2B5EF4-FFF2-40B4-BE49-F238E27FC236}">
                <a16:creationId xmlns:a16="http://schemas.microsoft.com/office/drawing/2014/main" id="{5B4AB479-D2A3-0743-834C-177715CF067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380500" y="556107"/>
            <a:ext cx="5746065" cy="576418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algn="ctr">
              <a:defRPr sz="1600"/>
            </a:lvl1pPr>
          </a:lstStyle>
          <a:p>
            <a:r>
              <a:rPr lang="es-ES" dirty="0"/>
              <a:t>Inserte </a:t>
            </a:r>
            <a:r>
              <a:rPr lang="es-ES" dirty="0" err="1"/>
              <a:t>imágen</a:t>
            </a:r>
            <a:endParaRPr lang="es-ES" dirty="0"/>
          </a:p>
        </p:txBody>
      </p:sp>
      <p:pic>
        <p:nvPicPr>
          <p:cNvPr id="12" name="Gráfico 11">
            <a:extLst>
              <a:ext uri="{FF2B5EF4-FFF2-40B4-BE49-F238E27FC236}">
                <a16:creationId xmlns:a16="http://schemas.microsoft.com/office/drawing/2014/main" id="{2978F95F-1C5B-0142-A1FD-DA63FB4F461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3944" y="6421060"/>
            <a:ext cx="738639" cy="205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34791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xt_Imagen_Redonda_Fondo_Azul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E9C55805-7954-B24C-8EC6-5DE3A100F7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E7EBEDA2-51E6-554C-A63C-E820F6D0080D}" type="slidenum">
              <a:rPr lang="es-ES" smtClean="0"/>
              <a:pPr/>
              <a:t>‹#›</a:t>
            </a:fld>
            <a:endParaRPr lang="es-ES" dirty="0"/>
          </a:p>
        </p:txBody>
      </p:sp>
      <p:sp>
        <p:nvSpPr>
          <p:cNvPr id="4" name="Título 10">
            <a:extLst>
              <a:ext uri="{FF2B5EF4-FFF2-40B4-BE49-F238E27FC236}">
                <a16:creationId xmlns:a16="http://schemas.microsoft.com/office/drawing/2014/main" id="{49156FD3-0196-4F4F-9FDD-822A7DDF53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5092" y="609644"/>
            <a:ext cx="5320545" cy="80094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s-ES" dirty="0" err="1"/>
              <a:t>Insert</a:t>
            </a:r>
            <a:r>
              <a:rPr lang="es-ES" dirty="0"/>
              <a:t> </a:t>
            </a:r>
            <a:r>
              <a:rPr lang="es-ES" dirty="0" err="1"/>
              <a:t>Title</a:t>
            </a:r>
            <a:r>
              <a:rPr lang="es-ES" dirty="0"/>
              <a:t> </a:t>
            </a:r>
            <a:r>
              <a:rPr lang="es-ES" dirty="0" err="1"/>
              <a:t>Here</a:t>
            </a:r>
            <a:br>
              <a:rPr lang="es-ES" dirty="0"/>
            </a:br>
            <a:r>
              <a:rPr lang="es-ES" dirty="0"/>
              <a:t>Max 2 </a:t>
            </a:r>
            <a:r>
              <a:rPr lang="es-ES" dirty="0" err="1"/>
              <a:t>lines</a:t>
            </a:r>
            <a:endParaRPr lang="es-ES" dirty="0"/>
          </a:p>
        </p:txBody>
      </p:sp>
      <p:sp>
        <p:nvSpPr>
          <p:cNvPr id="5" name="Marcador de texto 12">
            <a:extLst>
              <a:ext uri="{FF2B5EF4-FFF2-40B4-BE49-F238E27FC236}">
                <a16:creationId xmlns:a16="http://schemas.microsoft.com/office/drawing/2014/main" id="{454ED348-BD25-CF4C-9349-D1A5F55BDC7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0978" y="1745320"/>
            <a:ext cx="4595521" cy="603600"/>
          </a:xfrm>
        </p:spPr>
        <p:txBody>
          <a:bodyPr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es-ES" dirty="0" err="1"/>
              <a:t>Body</a:t>
            </a:r>
            <a:r>
              <a:rPr lang="es-ES" dirty="0"/>
              <a:t> </a:t>
            </a:r>
            <a:r>
              <a:rPr lang="es-ES" dirty="0" err="1"/>
              <a:t>subhead</a:t>
            </a:r>
            <a:r>
              <a:rPr lang="es-ES" dirty="0"/>
              <a:t> (</a:t>
            </a:r>
            <a:r>
              <a:rPr lang="es-ES" dirty="0" err="1"/>
              <a:t>second</a:t>
            </a:r>
            <a:r>
              <a:rPr lang="es-ES" dirty="0"/>
              <a:t> </a:t>
            </a:r>
            <a:r>
              <a:rPr lang="es-ES" dirty="0" err="1"/>
              <a:t>level</a:t>
            </a:r>
            <a:r>
              <a:rPr lang="es-ES" dirty="0"/>
              <a:t> </a:t>
            </a:r>
            <a:r>
              <a:rPr lang="es-ES" dirty="0" err="1"/>
              <a:t>text</a:t>
            </a:r>
            <a:r>
              <a:rPr lang="es-ES" dirty="0"/>
              <a:t>)</a:t>
            </a:r>
          </a:p>
        </p:txBody>
      </p:sp>
      <p:sp>
        <p:nvSpPr>
          <p:cNvPr id="6" name="Marcador de texto 14">
            <a:extLst>
              <a:ext uri="{FF2B5EF4-FFF2-40B4-BE49-F238E27FC236}">
                <a16:creationId xmlns:a16="http://schemas.microsoft.com/office/drawing/2014/main" id="{6E6DC74C-4704-064C-9CF0-4BE6715AD4E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0977" y="2461480"/>
            <a:ext cx="4595521" cy="2717800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</a:t>
            </a:r>
            <a:br>
              <a:rPr lang="es-ES" dirty="0"/>
            </a:br>
            <a:r>
              <a:rPr lang="es-ES" dirty="0" err="1"/>
              <a:t>Aliquam</a:t>
            </a:r>
            <a:r>
              <a:rPr lang="es-ES" dirty="0"/>
              <a:t>  </a:t>
            </a:r>
            <a:r>
              <a:rPr lang="es-ES" dirty="0" err="1"/>
              <a:t>euismod</a:t>
            </a:r>
            <a:r>
              <a:rPr lang="es-ES" dirty="0"/>
              <a:t> </a:t>
            </a:r>
            <a:r>
              <a:rPr lang="es-ES" dirty="0" err="1"/>
              <a:t>cursus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. </a:t>
            </a:r>
            <a:r>
              <a:rPr lang="es-ES" dirty="0" err="1"/>
              <a:t>Hasellus</a:t>
            </a:r>
            <a:r>
              <a:rPr lang="es-ES" dirty="0"/>
              <a:t> </a:t>
            </a:r>
            <a:r>
              <a:rPr lang="es-ES" dirty="0" err="1"/>
              <a:t>erat</a:t>
            </a:r>
            <a:r>
              <a:rPr lang="es-ES" dirty="0"/>
              <a:t> </a:t>
            </a:r>
            <a:r>
              <a:rPr lang="es-ES" dirty="0" err="1"/>
              <a:t>metus</a:t>
            </a:r>
            <a:r>
              <a:rPr lang="es-ES" dirty="0"/>
              <a:t>, </a:t>
            </a:r>
            <a:r>
              <a:rPr lang="es-ES" dirty="0" err="1"/>
              <a:t>faucibus</a:t>
            </a:r>
            <a:r>
              <a:rPr lang="es-ES" dirty="0"/>
              <a:t> </a:t>
            </a:r>
            <a:r>
              <a:rPr lang="es-ES" dirty="0" err="1"/>
              <a:t>quis</a:t>
            </a:r>
            <a:r>
              <a:rPr lang="es-ES" dirty="0"/>
              <a:t> </a:t>
            </a:r>
            <a:r>
              <a:rPr lang="es-ES" dirty="0" err="1"/>
              <a:t>interdum</a:t>
            </a:r>
            <a:r>
              <a:rPr lang="es-ES" dirty="0"/>
              <a:t> id, </a:t>
            </a:r>
            <a:r>
              <a:rPr lang="es-ES" dirty="0" err="1"/>
              <a:t>viverra</a:t>
            </a:r>
            <a:r>
              <a:rPr lang="es-ES" dirty="0"/>
              <a:t> </a:t>
            </a:r>
            <a:r>
              <a:rPr lang="es-ES" dirty="0" err="1"/>
              <a:t>nec</a:t>
            </a:r>
            <a:r>
              <a:rPr lang="es-ES" dirty="0"/>
              <a:t> </a:t>
            </a:r>
            <a:r>
              <a:rPr lang="es-ES" dirty="0" err="1"/>
              <a:t>enim</a:t>
            </a:r>
            <a:r>
              <a:rPr lang="es-ES" dirty="0"/>
              <a:t>:</a:t>
            </a:r>
            <a:br>
              <a:rPr lang="es-ES" dirty="0"/>
            </a:br>
            <a:r>
              <a:rPr lang="es-ES" dirty="0"/>
              <a:t>         • </a:t>
            </a:r>
            <a:r>
              <a:rPr lang="es-ES" dirty="0" err="1"/>
              <a:t>Insert</a:t>
            </a:r>
            <a:r>
              <a:rPr lang="es-ES" dirty="0"/>
              <a:t> </a:t>
            </a:r>
            <a:r>
              <a:rPr lang="es-ES" dirty="0" err="1"/>
              <a:t>text</a:t>
            </a:r>
            <a:r>
              <a:rPr lang="es-ES" dirty="0"/>
              <a:t> </a:t>
            </a:r>
            <a:r>
              <a:rPr lang="es-ES" dirty="0" err="1"/>
              <a:t>here</a:t>
            </a:r>
            <a:br>
              <a:rPr lang="es-ES" dirty="0"/>
            </a:br>
            <a:r>
              <a:rPr lang="es-ES" dirty="0"/>
              <a:t>                 • </a:t>
            </a:r>
            <a:r>
              <a:rPr lang="es-ES" dirty="0" err="1"/>
              <a:t>Insert</a:t>
            </a:r>
            <a:r>
              <a:rPr lang="es-ES" dirty="0"/>
              <a:t> </a:t>
            </a:r>
            <a:r>
              <a:rPr lang="es-ES" dirty="0" err="1"/>
              <a:t>text</a:t>
            </a:r>
            <a:r>
              <a:rPr lang="es-ES" dirty="0"/>
              <a:t> </a:t>
            </a:r>
            <a:r>
              <a:rPr lang="es-ES" dirty="0" err="1"/>
              <a:t>here</a:t>
            </a:r>
            <a:br>
              <a:rPr lang="es-ES" dirty="0"/>
            </a:br>
            <a:r>
              <a:rPr lang="es-ES" dirty="0"/>
              <a:t>	</a:t>
            </a:r>
          </a:p>
        </p:txBody>
      </p:sp>
      <p:sp>
        <p:nvSpPr>
          <p:cNvPr id="8" name="Marcador de texto 18">
            <a:extLst>
              <a:ext uri="{FF2B5EF4-FFF2-40B4-BE49-F238E27FC236}">
                <a16:creationId xmlns:a16="http://schemas.microsoft.com/office/drawing/2014/main" id="{F448B499-7374-5448-8658-87428B67CA3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24381" y="366676"/>
            <a:ext cx="5311256" cy="198438"/>
          </a:xfrm>
        </p:spPr>
        <p:txBody>
          <a:bodyPr>
            <a:noAutofit/>
          </a:bodyPr>
          <a:lstStyle>
            <a:lvl1pPr marL="0" indent="0">
              <a:buNone/>
              <a:defRPr sz="13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s-ES" dirty="0"/>
              <a:t>INSERT SUBHEADING</a:t>
            </a:r>
          </a:p>
        </p:txBody>
      </p:sp>
      <p:sp>
        <p:nvSpPr>
          <p:cNvPr id="7" name="Marcador de posición de imagen 16">
            <a:extLst>
              <a:ext uri="{FF2B5EF4-FFF2-40B4-BE49-F238E27FC236}">
                <a16:creationId xmlns:a16="http://schemas.microsoft.com/office/drawing/2014/main" id="{5B4AB479-D2A3-0743-834C-177715CF067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380500" y="556106"/>
            <a:ext cx="5758963" cy="5777127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dirty="0"/>
              <a:t>Inserte </a:t>
            </a:r>
            <a:r>
              <a:rPr lang="es-ES" dirty="0" err="1"/>
              <a:t>imágen</a:t>
            </a:r>
            <a:endParaRPr lang="es-ES" dirty="0"/>
          </a:p>
        </p:txBody>
      </p:sp>
      <p:pic>
        <p:nvPicPr>
          <p:cNvPr id="12" name="Gráfico 11">
            <a:extLst>
              <a:ext uri="{FF2B5EF4-FFF2-40B4-BE49-F238E27FC236}">
                <a16:creationId xmlns:a16="http://schemas.microsoft.com/office/drawing/2014/main" id="{D44B2B31-AADE-2D40-A3C9-1A8A61B1489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3944" y="6421060"/>
            <a:ext cx="738639" cy="205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97208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exto_Con_Imagen_Cuadrad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E9C55805-7954-B24C-8EC6-5DE3A100F7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EBEDA2-51E6-554C-A63C-E820F6D0080D}" type="slidenum">
              <a:rPr lang="es-ES" smtClean="0"/>
              <a:pPr/>
              <a:t>‹#›</a:t>
            </a:fld>
            <a:endParaRPr lang="es-ES" dirty="0"/>
          </a:p>
        </p:txBody>
      </p:sp>
      <p:sp>
        <p:nvSpPr>
          <p:cNvPr id="4" name="Título 10">
            <a:extLst>
              <a:ext uri="{FF2B5EF4-FFF2-40B4-BE49-F238E27FC236}">
                <a16:creationId xmlns:a16="http://schemas.microsoft.com/office/drawing/2014/main" id="{49156FD3-0196-4F4F-9FDD-822A7DDF53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473" y="609644"/>
            <a:ext cx="3704934" cy="800944"/>
          </a:xfrm>
        </p:spPr>
        <p:txBody>
          <a:bodyPr/>
          <a:lstStyle/>
          <a:p>
            <a:r>
              <a:rPr lang="es-ES" dirty="0" err="1"/>
              <a:t>Insert</a:t>
            </a:r>
            <a:r>
              <a:rPr lang="es-ES" dirty="0"/>
              <a:t> </a:t>
            </a:r>
            <a:r>
              <a:rPr lang="es-ES" dirty="0" err="1"/>
              <a:t>Title</a:t>
            </a:r>
            <a:r>
              <a:rPr lang="es-ES" dirty="0"/>
              <a:t> </a:t>
            </a:r>
            <a:r>
              <a:rPr lang="es-ES" dirty="0" err="1"/>
              <a:t>Here</a:t>
            </a:r>
            <a:br>
              <a:rPr lang="es-ES" dirty="0"/>
            </a:br>
            <a:r>
              <a:rPr lang="es-ES" dirty="0"/>
              <a:t>Max 2 </a:t>
            </a:r>
            <a:r>
              <a:rPr lang="es-ES" dirty="0" err="1"/>
              <a:t>lines</a:t>
            </a:r>
            <a:endParaRPr lang="es-ES" dirty="0"/>
          </a:p>
        </p:txBody>
      </p:sp>
      <p:sp>
        <p:nvSpPr>
          <p:cNvPr id="5" name="Marcador de texto 12">
            <a:extLst>
              <a:ext uri="{FF2B5EF4-FFF2-40B4-BE49-F238E27FC236}">
                <a16:creationId xmlns:a16="http://schemas.microsoft.com/office/drawing/2014/main" id="{454ED348-BD25-CF4C-9349-D1A5F55BDC7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3359" y="1745320"/>
            <a:ext cx="3704934" cy="603600"/>
          </a:xfrm>
        </p:spPr>
        <p:txBody>
          <a:bodyPr/>
          <a:lstStyle>
            <a:lvl1pPr marL="0" indent="0">
              <a:buNone/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s-ES" dirty="0" err="1"/>
              <a:t>Body</a:t>
            </a:r>
            <a:r>
              <a:rPr lang="es-ES" dirty="0"/>
              <a:t> </a:t>
            </a:r>
            <a:r>
              <a:rPr lang="es-ES" dirty="0" err="1"/>
              <a:t>subhead</a:t>
            </a:r>
            <a:r>
              <a:rPr lang="es-ES" dirty="0"/>
              <a:t> (</a:t>
            </a:r>
            <a:r>
              <a:rPr lang="es-ES" dirty="0" err="1"/>
              <a:t>second</a:t>
            </a:r>
            <a:r>
              <a:rPr lang="es-ES" dirty="0"/>
              <a:t> </a:t>
            </a:r>
            <a:r>
              <a:rPr lang="es-ES" dirty="0" err="1"/>
              <a:t>level</a:t>
            </a:r>
            <a:r>
              <a:rPr lang="es-ES" dirty="0"/>
              <a:t> </a:t>
            </a:r>
            <a:r>
              <a:rPr lang="es-ES" dirty="0" err="1"/>
              <a:t>text</a:t>
            </a:r>
            <a:r>
              <a:rPr lang="es-ES" dirty="0"/>
              <a:t>)</a:t>
            </a:r>
          </a:p>
        </p:txBody>
      </p:sp>
      <p:sp>
        <p:nvSpPr>
          <p:cNvPr id="6" name="Marcador de texto 14">
            <a:extLst>
              <a:ext uri="{FF2B5EF4-FFF2-40B4-BE49-F238E27FC236}">
                <a16:creationId xmlns:a16="http://schemas.microsoft.com/office/drawing/2014/main" id="{6E6DC74C-4704-064C-9CF0-4BE6715AD4E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3358" y="2461480"/>
            <a:ext cx="3704934" cy="2717800"/>
          </a:xfrm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</a:t>
            </a:r>
            <a:br>
              <a:rPr lang="es-ES" dirty="0"/>
            </a:br>
            <a:r>
              <a:rPr lang="es-ES" dirty="0" err="1"/>
              <a:t>Aliquam</a:t>
            </a:r>
            <a:r>
              <a:rPr lang="es-ES" dirty="0"/>
              <a:t>  </a:t>
            </a:r>
            <a:r>
              <a:rPr lang="es-ES" dirty="0" err="1"/>
              <a:t>euismod</a:t>
            </a:r>
            <a:r>
              <a:rPr lang="es-ES" dirty="0"/>
              <a:t> </a:t>
            </a:r>
            <a:r>
              <a:rPr lang="es-ES" dirty="0" err="1"/>
              <a:t>cursus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. </a:t>
            </a:r>
            <a:r>
              <a:rPr lang="es-ES" dirty="0" err="1"/>
              <a:t>Hasellus</a:t>
            </a:r>
            <a:r>
              <a:rPr lang="es-ES" dirty="0"/>
              <a:t> </a:t>
            </a:r>
            <a:r>
              <a:rPr lang="es-ES" dirty="0" err="1"/>
              <a:t>erat</a:t>
            </a:r>
            <a:r>
              <a:rPr lang="es-ES" dirty="0"/>
              <a:t> </a:t>
            </a:r>
            <a:r>
              <a:rPr lang="es-ES" dirty="0" err="1"/>
              <a:t>metus</a:t>
            </a:r>
            <a:r>
              <a:rPr lang="es-ES" dirty="0"/>
              <a:t>, </a:t>
            </a:r>
            <a:r>
              <a:rPr lang="es-ES" dirty="0" err="1"/>
              <a:t>faucibus</a:t>
            </a:r>
            <a:r>
              <a:rPr lang="es-ES" dirty="0"/>
              <a:t> </a:t>
            </a:r>
            <a:r>
              <a:rPr lang="es-ES" dirty="0" err="1"/>
              <a:t>quis</a:t>
            </a:r>
            <a:r>
              <a:rPr lang="es-ES" dirty="0"/>
              <a:t> </a:t>
            </a:r>
            <a:r>
              <a:rPr lang="es-ES" dirty="0" err="1"/>
              <a:t>interdum</a:t>
            </a:r>
            <a:r>
              <a:rPr lang="es-ES" dirty="0"/>
              <a:t> id, </a:t>
            </a:r>
            <a:r>
              <a:rPr lang="es-ES" dirty="0" err="1"/>
              <a:t>viverra</a:t>
            </a:r>
            <a:r>
              <a:rPr lang="es-ES" dirty="0"/>
              <a:t> </a:t>
            </a:r>
            <a:r>
              <a:rPr lang="es-ES" dirty="0" err="1"/>
              <a:t>nec</a:t>
            </a:r>
            <a:r>
              <a:rPr lang="es-ES" dirty="0"/>
              <a:t> </a:t>
            </a:r>
            <a:r>
              <a:rPr lang="es-ES" dirty="0" err="1"/>
              <a:t>enim</a:t>
            </a:r>
            <a:r>
              <a:rPr lang="es-ES" dirty="0"/>
              <a:t>:</a:t>
            </a:r>
            <a:br>
              <a:rPr lang="es-ES" dirty="0"/>
            </a:br>
            <a:r>
              <a:rPr lang="es-ES" dirty="0"/>
              <a:t>         • </a:t>
            </a:r>
            <a:r>
              <a:rPr lang="es-ES" dirty="0" err="1"/>
              <a:t>Insert</a:t>
            </a:r>
            <a:r>
              <a:rPr lang="es-ES" dirty="0"/>
              <a:t> </a:t>
            </a:r>
            <a:r>
              <a:rPr lang="es-ES" dirty="0" err="1"/>
              <a:t>text</a:t>
            </a:r>
            <a:r>
              <a:rPr lang="es-ES" dirty="0"/>
              <a:t> </a:t>
            </a:r>
            <a:r>
              <a:rPr lang="es-ES" dirty="0" err="1"/>
              <a:t>here</a:t>
            </a:r>
            <a:br>
              <a:rPr lang="es-ES" dirty="0"/>
            </a:br>
            <a:r>
              <a:rPr lang="es-ES" dirty="0"/>
              <a:t>                 • </a:t>
            </a:r>
            <a:r>
              <a:rPr lang="es-ES" dirty="0" err="1"/>
              <a:t>Insert</a:t>
            </a:r>
            <a:r>
              <a:rPr lang="es-ES" dirty="0"/>
              <a:t> </a:t>
            </a:r>
            <a:r>
              <a:rPr lang="es-ES" dirty="0" err="1"/>
              <a:t>text</a:t>
            </a:r>
            <a:r>
              <a:rPr lang="es-ES" dirty="0"/>
              <a:t> </a:t>
            </a:r>
            <a:r>
              <a:rPr lang="es-ES" dirty="0" err="1"/>
              <a:t>here</a:t>
            </a:r>
            <a:br>
              <a:rPr lang="es-ES" dirty="0"/>
            </a:br>
            <a:r>
              <a:rPr lang="es-ES" dirty="0"/>
              <a:t>	</a:t>
            </a:r>
          </a:p>
        </p:txBody>
      </p:sp>
      <p:sp>
        <p:nvSpPr>
          <p:cNvPr id="8" name="Marcador de texto 18">
            <a:extLst>
              <a:ext uri="{FF2B5EF4-FFF2-40B4-BE49-F238E27FC236}">
                <a16:creationId xmlns:a16="http://schemas.microsoft.com/office/drawing/2014/main" id="{F448B499-7374-5448-8658-87428B67CA3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6761" y="366676"/>
            <a:ext cx="3704934" cy="198438"/>
          </a:xfrm>
        </p:spPr>
        <p:txBody>
          <a:bodyPr>
            <a:noAutofit/>
          </a:bodyPr>
          <a:lstStyle>
            <a:lvl1pPr marL="0" indent="0">
              <a:buNone/>
              <a:defRPr sz="1300" b="1" cap="all" baseline="0"/>
            </a:lvl1pPr>
          </a:lstStyle>
          <a:p>
            <a:pPr lvl="0"/>
            <a:r>
              <a:rPr lang="es-ES" dirty="0"/>
              <a:t>INSERT SUBHEADING</a:t>
            </a:r>
          </a:p>
        </p:txBody>
      </p:sp>
      <p:sp>
        <p:nvSpPr>
          <p:cNvPr id="10" name="Marcador de posición de imagen 9">
            <a:extLst>
              <a:ext uri="{FF2B5EF4-FFF2-40B4-BE49-F238E27FC236}">
                <a16:creationId xmlns:a16="http://schemas.microsoft.com/office/drawing/2014/main" id="{D24A2D91-FE07-DD4B-8E90-1BD3F7A378A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295775" y="549275"/>
            <a:ext cx="7379970" cy="5759450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algn="ctr">
              <a:defRPr sz="1600"/>
            </a:lvl1pPr>
          </a:lstStyle>
          <a:p>
            <a:r>
              <a:rPr lang="es-ES" dirty="0" err="1"/>
              <a:t>Imágen</a:t>
            </a:r>
            <a:endParaRPr lang="es-ES" dirty="0"/>
          </a:p>
        </p:txBody>
      </p:sp>
      <p:pic>
        <p:nvPicPr>
          <p:cNvPr id="14" name="Gráfico 13">
            <a:extLst>
              <a:ext uri="{FF2B5EF4-FFF2-40B4-BE49-F238E27FC236}">
                <a16:creationId xmlns:a16="http://schemas.microsoft.com/office/drawing/2014/main" id="{FF3BB164-BE43-B241-9BF7-49B8651FC68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3944" y="6421060"/>
            <a:ext cx="738639" cy="205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46178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exto_Con_Imagenes_Cuadrada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E9C55805-7954-B24C-8EC6-5DE3A100F7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EBEDA2-51E6-554C-A63C-E820F6D0080D}" type="slidenum">
              <a:rPr lang="es-ES" smtClean="0"/>
              <a:pPr/>
              <a:t>‹#›</a:t>
            </a:fld>
            <a:endParaRPr lang="es-ES" dirty="0"/>
          </a:p>
        </p:txBody>
      </p:sp>
      <p:sp>
        <p:nvSpPr>
          <p:cNvPr id="4" name="Título 10">
            <a:extLst>
              <a:ext uri="{FF2B5EF4-FFF2-40B4-BE49-F238E27FC236}">
                <a16:creationId xmlns:a16="http://schemas.microsoft.com/office/drawing/2014/main" id="{49156FD3-0196-4F4F-9FDD-822A7DDF53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5092" y="609644"/>
            <a:ext cx="11251681" cy="800944"/>
          </a:xfrm>
        </p:spPr>
        <p:txBody>
          <a:bodyPr/>
          <a:lstStyle/>
          <a:p>
            <a:r>
              <a:rPr lang="es-ES" dirty="0" err="1"/>
              <a:t>Insert</a:t>
            </a:r>
            <a:r>
              <a:rPr lang="es-ES" dirty="0"/>
              <a:t> </a:t>
            </a:r>
            <a:r>
              <a:rPr lang="es-ES" dirty="0" err="1"/>
              <a:t>Title</a:t>
            </a:r>
            <a:r>
              <a:rPr lang="es-ES" dirty="0"/>
              <a:t> </a:t>
            </a:r>
            <a:r>
              <a:rPr lang="es-ES" dirty="0" err="1"/>
              <a:t>Here</a:t>
            </a:r>
            <a:br>
              <a:rPr lang="es-ES" dirty="0"/>
            </a:br>
            <a:r>
              <a:rPr lang="es-ES" dirty="0"/>
              <a:t>Max 2 </a:t>
            </a:r>
            <a:r>
              <a:rPr lang="es-ES" dirty="0" err="1"/>
              <a:t>lines</a:t>
            </a:r>
            <a:endParaRPr lang="es-ES" dirty="0"/>
          </a:p>
        </p:txBody>
      </p:sp>
      <p:sp>
        <p:nvSpPr>
          <p:cNvPr id="8" name="Marcador de texto 18">
            <a:extLst>
              <a:ext uri="{FF2B5EF4-FFF2-40B4-BE49-F238E27FC236}">
                <a16:creationId xmlns:a16="http://schemas.microsoft.com/office/drawing/2014/main" id="{F448B499-7374-5448-8658-87428B67CA3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24381" y="366676"/>
            <a:ext cx="11251682" cy="198438"/>
          </a:xfrm>
        </p:spPr>
        <p:txBody>
          <a:bodyPr>
            <a:noAutofit/>
          </a:bodyPr>
          <a:lstStyle>
            <a:lvl1pPr marL="0" indent="0">
              <a:buNone/>
              <a:defRPr sz="1300" b="1" cap="all" baseline="0"/>
            </a:lvl1pPr>
          </a:lstStyle>
          <a:p>
            <a:pPr lvl="0"/>
            <a:r>
              <a:rPr lang="es-ES" dirty="0"/>
              <a:t>INSERT SUBHEADING</a:t>
            </a:r>
          </a:p>
        </p:txBody>
      </p:sp>
      <p:sp>
        <p:nvSpPr>
          <p:cNvPr id="12" name="Marcador de posición de imagen 9">
            <a:extLst>
              <a:ext uri="{FF2B5EF4-FFF2-40B4-BE49-F238E27FC236}">
                <a16:creationId xmlns:a16="http://schemas.microsoft.com/office/drawing/2014/main" id="{AE166127-948E-434C-90AC-DEE04C3D91AF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15938" y="1628776"/>
            <a:ext cx="5508626" cy="4679949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algn="ctr">
              <a:defRPr sz="1600"/>
            </a:lvl1pPr>
          </a:lstStyle>
          <a:p>
            <a:r>
              <a:rPr lang="es-ES" dirty="0"/>
              <a:t>Imagen </a:t>
            </a:r>
          </a:p>
        </p:txBody>
      </p:sp>
      <p:sp>
        <p:nvSpPr>
          <p:cNvPr id="19" name="Marcador de posición de imagen 9">
            <a:extLst>
              <a:ext uri="{FF2B5EF4-FFF2-40B4-BE49-F238E27FC236}">
                <a16:creationId xmlns:a16="http://schemas.microsoft.com/office/drawing/2014/main" id="{FD434FA2-08C3-B04D-956F-2D1EAED7F44B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167438" y="1628775"/>
            <a:ext cx="5510442" cy="4679949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algn="ctr">
              <a:defRPr sz="1600"/>
            </a:lvl1pPr>
          </a:lstStyle>
          <a:p>
            <a:r>
              <a:rPr lang="es-ES" dirty="0"/>
              <a:t>Imagen </a:t>
            </a:r>
          </a:p>
        </p:txBody>
      </p:sp>
      <p:pic>
        <p:nvPicPr>
          <p:cNvPr id="20" name="Gráfico 19">
            <a:extLst>
              <a:ext uri="{FF2B5EF4-FFF2-40B4-BE49-F238E27FC236}">
                <a16:creationId xmlns:a16="http://schemas.microsoft.com/office/drawing/2014/main" id="{138381B1-B5F7-6D41-8F03-FA5AF16419B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3944" y="6421060"/>
            <a:ext cx="738639" cy="205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74221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A_Texto_Image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E9C55805-7954-B24C-8EC6-5DE3A100F7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EBEDA2-51E6-554C-A63C-E820F6D0080D}" type="slidenum">
              <a:rPr lang="es-ES" smtClean="0"/>
              <a:pPr/>
              <a:t>‹#›</a:t>
            </a:fld>
            <a:endParaRPr lang="es-ES" dirty="0"/>
          </a:p>
        </p:txBody>
      </p:sp>
      <p:sp>
        <p:nvSpPr>
          <p:cNvPr id="4" name="Título 10">
            <a:extLst>
              <a:ext uri="{FF2B5EF4-FFF2-40B4-BE49-F238E27FC236}">
                <a16:creationId xmlns:a16="http://schemas.microsoft.com/office/drawing/2014/main" id="{49156FD3-0196-4F4F-9FDD-822A7DDF53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8663" y="609644"/>
            <a:ext cx="3887112" cy="800944"/>
          </a:xfrm>
        </p:spPr>
        <p:txBody>
          <a:bodyPr/>
          <a:lstStyle/>
          <a:p>
            <a:r>
              <a:rPr lang="es-ES" dirty="0" err="1"/>
              <a:t>Insert</a:t>
            </a:r>
            <a:r>
              <a:rPr lang="es-ES" dirty="0"/>
              <a:t> </a:t>
            </a:r>
            <a:r>
              <a:rPr lang="es-ES" dirty="0" err="1"/>
              <a:t>Title</a:t>
            </a:r>
            <a:r>
              <a:rPr lang="es-ES" dirty="0"/>
              <a:t> </a:t>
            </a:r>
            <a:r>
              <a:rPr lang="es-ES" dirty="0" err="1"/>
              <a:t>Here</a:t>
            </a:r>
            <a:br>
              <a:rPr lang="es-ES" dirty="0"/>
            </a:br>
            <a:r>
              <a:rPr lang="es-ES" dirty="0"/>
              <a:t>Max 2 </a:t>
            </a:r>
            <a:r>
              <a:rPr lang="es-ES" dirty="0" err="1"/>
              <a:t>lines</a:t>
            </a:r>
            <a:endParaRPr lang="es-ES" dirty="0"/>
          </a:p>
        </p:txBody>
      </p:sp>
      <p:sp>
        <p:nvSpPr>
          <p:cNvPr id="5" name="Marcador de texto 12">
            <a:extLst>
              <a:ext uri="{FF2B5EF4-FFF2-40B4-BE49-F238E27FC236}">
                <a16:creationId xmlns:a16="http://schemas.microsoft.com/office/drawing/2014/main" id="{454ED348-BD25-CF4C-9349-D1A5F55BDC7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4549" y="1745320"/>
            <a:ext cx="3881226" cy="603600"/>
          </a:xfrm>
        </p:spPr>
        <p:txBody>
          <a:bodyPr/>
          <a:lstStyle>
            <a:lvl1pPr marL="0" indent="0">
              <a:buNone/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s-ES" dirty="0" err="1"/>
              <a:t>Body</a:t>
            </a:r>
            <a:r>
              <a:rPr lang="es-ES" dirty="0"/>
              <a:t> </a:t>
            </a:r>
            <a:r>
              <a:rPr lang="es-ES" dirty="0" err="1"/>
              <a:t>subhead</a:t>
            </a:r>
            <a:r>
              <a:rPr lang="es-ES" dirty="0"/>
              <a:t> (</a:t>
            </a:r>
            <a:r>
              <a:rPr lang="es-ES" dirty="0" err="1"/>
              <a:t>second</a:t>
            </a:r>
            <a:r>
              <a:rPr lang="es-ES" dirty="0"/>
              <a:t> </a:t>
            </a:r>
            <a:r>
              <a:rPr lang="es-ES" dirty="0" err="1"/>
              <a:t>level</a:t>
            </a:r>
            <a:r>
              <a:rPr lang="es-ES" dirty="0"/>
              <a:t> </a:t>
            </a:r>
            <a:r>
              <a:rPr lang="es-ES" dirty="0" err="1"/>
              <a:t>text</a:t>
            </a:r>
            <a:r>
              <a:rPr lang="es-ES" dirty="0"/>
              <a:t>)</a:t>
            </a:r>
          </a:p>
        </p:txBody>
      </p:sp>
      <p:sp>
        <p:nvSpPr>
          <p:cNvPr id="6" name="Marcador de texto 14">
            <a:extLst>
              <a:ext uri="{FF2B5EF4-FFF2-40B4-BE49-F238E27FC236}">
                <a16:creationId xmlns:a16="http://schemas.microsoft.com/office/drawing/2014/main" id="{6E6DC74C-4704-064C-9CF0-4BE6715AD4E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4547" y="2461480"/>
            <a:ext cx="3881225" cy="2717800"/>
          </a:xfrm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</a:t>
            </a:r>
            <a:br>
              <a:rPr lang="es-ES" dirty="0"/>
            </a:br>
            <a:r>
              <a:rPr lang="es-ES" dirty="0" err="1"/>
              <a:t>Aliquam</a:t>
            </a:r>
            <a:r>
              <a:rPr lang="es-ES" dirty="0"/>
              <a:t>  </a:t>
            </a:r>
            <a:r>
              <a:rPr lang="es-ES" dirty="0" err="1"/>
              <a:t>euismod</a:t>
            </a:r>
            <a:r>
              <a:rPr lang="es-ES" dirty="0"/>
              <a:t> </a:t>
            </a:r>
            <a:r>
              <a:rPr lang="es-ES" dirty="0" err="1"/>
              <a:t>cursus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. </a:t>
            </a:r>
            <a:r>
              <a:rPr lang="es-ES" dirty="0" err="1"/>
              <a:t>Hasellus</a:t>
            </a:r>
            <a:r>
              <a:rPr lang="es-ES" dirty="0"/>
              <a:t> </a:t>
            </a:r>
            <a:r>
              <a:rPr lang="es-ES" dirty="0" err="1"/>
              <a:t>erat</a:t>
            </a:r>
            <a:r>
              <a:rPr lang="es-ES" dirty="0"/>
              <a:t> </a:t>
            </a:r>
            <a:r>
              <a:rPr lang="es-ES" dirty="0" err="1"/>
              <a:t>metus</a:t>
            </a:r>
            <a:r>
              <a:rPr lang="es-ES" dirty="0"/>
              <a:t>, </a:t>
            </a:r>
            <a:r>
              <a:rPr lang="es-ES" dirty="0" err="1"/>
              <a:t>faucibus</a:t>
            </a:r>
            <a:r>
              <a:rPr lang="es-ES" dirty="0"/>
              <a:t> </a:t>
            </a:r>
            <a:r>
              <a:rPr lang="es-ES" dirty="0" err="1"/>
              <a:t>quis</a:t>
            </a:r>
            <a:r>
              <a:rPr lang="es-ES" dirty="0"/>
              <a:t> </a:t>
            </a:r>
            <a:r>
              <a:rPr lang="es-ES" dirty="0" err="1"/>
              <a:t>interdum</a:t>
            </a:r>
            <a:r>
              <a:rPr lang="es-ES" dirty="0"/>
              <a:t> id, </a:t>
            </a:r>
            <a:r>
              <a:rPr lang="es-ES" dirty="0" err="1"/>
              <a:t>viverra</a:t>
            </a:r>
            <a:r>
              <a:rPr lang="es-ES" dirty="0"/>
              <a:t> </a:t>
            </a:r>
            <a:r>
              <a:rPr lang="es-ES" dirty="0" err="1"/>
              <a:t>nec</a:t>
            </a:r>
            <a:r>
              <a:rPr lang="es-ES" dirty="0"/>
              <a:t> </a:t>
            </a:r>
            <a:r>
              <a:rPr lang="es-ES" dirty="0" err="1"/>
              <a:t>enim</a:t>
            </a:r>
            <a:r>
              <a:rPr lang="es-ES" dirty="0"/>
              <a:t>:</a:t>
            </a:r>
            <a:br>
              <a:rPr lang="es-ES" dirty="0"/>
            </a:br>
            <a:r>
              <a:rPr lang="es-ES" dirty="0"/>
              <a:t>         • </a:t>
            </a:r>
            <a:r>
              <a:rPr lang="es-ES" dirty="0" err="1"/>
              <a:t>Insert</a:t>
            </a:r>
            <a:r>
              <a:rPr lang="es-ES" dirty="0"/>
              <a:t> </a:t>
            </a:r>
            <a:r>
              <a:rPr lang="es-ES" dirty="0" err="1"/>
              <a:t>text</a:t>
            </a:r>
            <a:r>
              <a:rPr lang="es-ES" dirty="0"/>
              <a:t> </a:t>
            </a:r>
            <a:r>
              <a:rPr lang="es-ES" dirty="0" err="1"/>
              <a:t>here</a:t>
            </a:r>
            <a:br>
              <a:rPr lang="es-ES" dirty="0"/>
            </a:br>
            <a:r>
              <a:rPr lang="es-ES" dirty="0"/>
              <a:t>                 • </a:t>
            </a:r>
            <a:r>
              <a:rPr lang="es-ES" dirty="0" err="1"/>
              <a:t>Insert</a:t>
            </a:r>
            <a:r>
              <a:rPr lang="es-ES" dirty="0"/>
              <a:t> </a:t>
            </a:r>
            <a:r>
              <a:rPr lang="es-ES" dirty="0" err="1"/>
              <a:t>text</a:t>
            </a:r>
            <a:r>
              <a:rPr lang="es-ES" dirty="0"/>
              <a:t> </a:t>
            </a:r>
            <a:r>
              <a:rPr lang="es-ES" dirty="0" err="1"/>
              <a:t>here</a:t>
            </a:r>
            <a:br>
              <a:rPr lang="es-ES" dirty="0"/>
            </a:br>
            <a:r>
              <a:rPr lang="es-ES" dirty="0"/>
              <a:t>	</a:t>
            </a:r>
          </a:p>
        </p:txBody>
      </p:sp>
      <p:sp>
        <p:nvSpPr>
          <p:cNvPr id="8" name="Marcador de texto 18">
            <a:extLst>
              <a:ext uri="{FF2B5EF4-FFF2-40B4-BE49-F238E27FC236}">
                <a16:creationId xmlns:a16="http://schemas.microsoft.com/office/drawing/2014/main" id="{F448B499-7374-5448-8658-87428B67CA3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08663" y="366676"/>
            <a:ext cx="3887112" cy="198438"/>
          </a:xfrm>
        </p:spPr>
        <p:txBody>
          <a:bodyPr>
            <a:noAutofit/>
          </a:bodyPr>
          <a:lstStyle>
            <a:lvl1pPr marL="0" indent="0">
              <a:buNone/>
              <a:defRPr sz="1300" b="1" cap="all" baseline="0"/>
            </a:lvl1pPr>
          </a:lstStyle>
          <a:p>
            <a:pPr lvl="0"/>
            <a:r>
              <a:rPr lang="es-ES" dirty="0"/>
              <a:t>INSERT SUBHEADING</a:t>
            </a:r>
          </a:p>
        </p:txBody>
      </p:sp>
      <p:sp>
        <p:nvSpPr>
          <p:cNvPr id="12" name="Marcador de posición de imagen 9">
            <a:extLst>
              <a:ext uri="{FF2B5EF4-FFF2-40B4-BE49-F238E27FC236}">
                <a16:creationId xmlns:a16="http://schemas.microsoft.com/office/drawing/2014/main" id="{AF014C1F-5DA6-BD48-8CB8-F7316AD404B1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403724" y="549239"/>
            <a:ext cx="3600451" cy="5759450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algn="ctr">
              <a:defRPr sz="1600"/>
            </a:lvl1pPr>
          </a:lstStyle>
          <a:p>
            <a:r>
              <a:rPr lang="es-ES" dirty="0" err="1"/>
              <a:t>Imágen</a:t>
            </a:r>
            <a:endParaRPr lang="es-ES" dirty="0"/>
          </a:p>
        </p:txBody>
      </p:sp>
      <p:sp>
        <p:nvSpPr>
          <p:cNvPr id="15" name="Marcador de posición de imagen 9">
            <a:extLst>
              <a:ext uri="{FF2B5EF4-FFF2-40B4-BE49-F238E27FC236}">
                <a16:creationId xmlns:a16="http://schemas.microsoft.com/office/drawing/2014/main" id="{4DF4394C-AC73-B248-B9C9-EE57E9E5441B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075612" y="549239"/>
            <a:ext cx="3600451" cy="5759450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algn="ctr">
              <a:defRPr sz="1600"/>
            </a:lvl1pPr>
          </a:lstStyle>
          <a:p>
            <a:r>
              <a:rPr lang="es-ES" dirty="0" err="1"/>
              <a:t>Imágen</a:t>
            </a:r>
            <a:endParaRPr lang="es-ES" dirty="0"/>
          </a:p>
        </p:txBody>
      </p:sp>
      <p:pic>
        <p:nvPicPr>
          <p:cNvPr id="16" name="Gráfico 15">
            <a:extLst>
              <a:ext uri="{FF2B5EF4-FFF2-40B4-BE49-F238E27FC236}">
                <a16:creationId xmlns:a16="http://schemas.microsoft.com/office/drawing/2014/main" id="{9BDDDDE0-961B-8947-BB2E-8F6F758606A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3944" y="6421060"/>
            <a:ext cx="738639" cy="205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70803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A_Texto_Image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E9C55805-7954-B24C-8EC6-5DE3A100F7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EBEDA2-51E6-554C-A63C-E820F6D0080D}" type="slidenum">
              <a:rPr lang="es-ES" smtClean="0"/>
              <a:pPr/>
              <a:t>‹#›</a:t>
            </a:fld>
            <a:endParaRPr lang="es-ES" dirty="0"/>
          </a:p>
        </p:txBody>
      </p:sp>
      <p:sp>
        <p:nvSpPr>
          <p:cNvPr id="4" name="Título 10">
            <a:extLst>
              <a:ext uri="{FF2B5EF4-FFF2-40B4-BE49-F238E27FC236}">
                <a16:creationId xmlns:a16="http://schemas.microsoft.com/office/drawing/2014/main" id="{49156FD3-0196-4F4F-9FDD-822A7DDF53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8665" y="609644"/>
            <a:ext cx="3704934" cy="800944"/>
          </a:xfrm>
        </p:spPr>
        <p:txBody>
          <a:bodyPr/>
          <a:lstStyle/>
          <a:p>
            <a:r>
              <a:rPr lang="es-ES" dirty="0" err="1"/>
              <a:t>Insert</a:t>
            </a:r>
            <a:r>
              <a:rPr lang="es-ES" dirty="0"/>
              <a:t> </a:t>
            </a:r>
            <a:r>
              <a:rPr lang="es-ES" dirty="0" err="1"/>
              <a:t>Title</a:t>
            </a:r>
            <a:r>
              <a:rPr lang="es-ES" dirty="0"/>
              <a:t> </a:t>
            </a:r>
            <a:r>
              <a:rPr lang="es-ES" dirty="0" err="1"/>
              <a:t>Here</a:t>
            </a:r>
            <a:br>
              <a:rPr lang="es-ES" dirty="0"/>
            </a:br>
            <a:r>
              <a:rPr lang="es-ES" dirty="0"/>
              <a:t>Max 2 </a:t>
            </a:r>
            <a:r>
              <a:rPr lang="es-ES" dirty="0" err="1"/>
              <a:t>lines</a:t>
            </a:r>
            <a:endParaRPr lang="es-ES" dirty="0"/>
          </a:p>
        </p:txBody>
      </p:sp>
      <p:sp>
        <p:nvSpPr>
          <p:cNvPr id="5" name="Marcador de texto 12">
            <a:extLst>
              <a:ext uri="{FF2B5EF4-FFF2-40B4-BE49-F238E27FC236}">
                <a16:creationId xmlns:a16="http://schemas.microsoft.com/office/drawing/2014/main" id="{454ED348-BD25-CF4C-9349-D1A5F55BDC7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4551" y="1745320"/>
            <a:ext cx="3704934" cy="603600"/>
          </a:xfrm>
        </p:spPr>
        <p:txBody>
          <a:bodyPr/>
          <a:lstStyle>
            <a:lvl1pPr marL="0" indent="0">
              <a:buNone/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s-ES" dirty="0" err="1"/>
              <a:t>Body</a:t>
            </a:r>
            <a:r>
              <a:rPr lang="es-ES" dirty="0"/>
              <a:t> </a:t>
            </a:r>
            <a:r>
              <a:rPr lang="es-ES" dirty="0" err="1"/>
              <a:t>subhead</a:t>
            </a:r>
            <a:r>
              <a:rPr lang="es-ES" dirty="0"/>
              <a:t> (</a:t>
            </a:r>
            <a:r>
              <a:rPr lang="es-ES" dirty="0" err="1"/>
              <a:t>second</a:t>
            </a:r>
            <a:r>
              <a:rPr lang="es-ES" dirty="0"/>
              <a:t> </a:t>
            </a:r>
            <a:r>
              <a:rPr lang="es-ES" dirty="0" err="1"/>
              <a:t>level</a:t>
            </a:r>
            <a:r>
              <a:rPr lang="es-ES" dirty="0"/>
              <a:t> </a:t>
            </a:r>
            <a:r>
              <a:rPr lang="es-ES" dirty="0" err="1"/>
              <a:t>text</a:t>
            </a:r>
            <a:r>
              <a:rPr lang="es-ES" dirty="0"/>
              <a:t>)</a:t>
            </a:r>
          </a:p>
        </p:txBody>
      </p:sp>
      <p:sp>
        <p:nvSpPr>
          <p:cNvPr id="6" name="Marcador de texto 14">
            <a:extLst>
              <a:ext uri="{FF2B5EF4-FFF2-40B4-BE49-F238E27FC236}">
                <a16:creationId xmlns:a16="http://schemas.microsoft.com/office/drawing/2014/main" id="{6E6DC74C-4704-064C-9CF0-4BE6715AD4E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4550" y="2461480"/>
            <a:ext cx="3704934" cy="2717800"/>
          </a:xfrm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</a:t>
            </a:r>
            <a:br>
              <a:rPr lang="es-ES" dirty="0"/>
            </a:br>
            <a:r>
              <a:rPr lang="es-ES" dirty="0" err="1"/>
              <a:t>Aliquam</a:t>
            </a:r>
            <a:r>
              <a:rPr lang="es-ES" dirty="0"/>
              <a:t>  </a:t>
            </a:r>
            <a:r>
              <a:rPr lang="es-ES" dirty="0" err="1"/>
              <a:t>euismod</a:t>
            </a:r>
            <a:r>
              <a:rPr lang="es-ES" dirty="0"/>
              <a:t> </a:t>
            </a:r>
            <a:r>
              <a:rPr lang="es-ES" dirty="0" err="1"/>
              <a:t>cursus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. </a:t>
            </a:r>
            <a:r>
              <a:rPr lang="es-ES" dirty="0" err="1"/>
              <a:t>Hasellus</a:t>
            </a:r>
            <a:r>
              <a:rPr lang="es-ES" dirty="0"/>
              <a:t> </a:t>
            </a:r>
            <a:r>
              <a:rPr lang="es-ES" dirty="0" err="1"/>
              <a:t>erat</a:t>
            </a:r>
            <a:r>
              <a:rPr lang="es-ES" dirty="0"/>
              <a:t> </a:t>
            </a:r>
            <a:r>
              <a:rPr lang="es-ES" dirty="0" err="1"/>
              <a:t>metus</a:t>
            </a:r>
            <a:r>
              <a:rPr lang="es-ES" dirty="0"/>
              <a:t>, </a:t>
            </a:r>
            <a:r>
              <a:rPr lang="es-ES" dirty="0" err="1"/>
              <a:t>faucibus</a:t>
            </a:r>
            <a:r>
              <a:rPr lang="es-ES" dirty="0"/>
              <a:t> </a:t>
            </a:r>
            <a:r>
              <a:rPr lang="es-ES" dirty="0" err="1"/>
              <a:t>quis</a:t>
            </a:r>
            <a:r>
              <a:rPr lang="es-ES" dirty="0"/>
              <a:t> </a:t>
            </a:r>
            <a:r>
              <a:rPr lang="es-ES" dirty="0" err="1"/>
              <a:t>interdum</a:t>
            </a:r>
            <a:r>
              <a:rPr lang="es-ES" dirty="0"/>
              <a:t> id, </a:t>
            </a:r>
            <a:r>
              <a:rPr lang="es-ES" dirty="0" err="1"/>
              <a:t>viverra</a:t>
            </a:r>
            <a:r>
              <a:rPr lang="es-ES" dirty="0"/>
              <a:t> </a:t>
            </a:r>
            <a:r>
              <a:rPr lang="es-ES" dirty="0" err="1"/>
              <a:t>nec</a:t>
            </a:r>
            <a:r>
              <a:rPr lang="es-ES" dirty="0"/>
              <a:t> </a:t>
            </a:r>
            <a:r>
              <a:rPr lang="es-ES" dirty="0" err="1"/>
              <a:t>enim</a:t>
            </a:r>
            <a:r>
              <a:rPr lang="es-ES" dirty="0"/>
              <a:t>:</a:t>
            </a:r>
            <a:br>
              <a:rPr lang="es-ES" dirty="0"/>
            </a:br>
            <a:r>
              <a:rPr lang="es-ES" dirty="0"/>
              <a:t>         • </a:t>
            </a:r>
            <a:r>
              <a:rPr lang="es-ES" dirty="0" err="1"/>
              <a:t>Insert</a:t>
            </a:r>
            <a:r>
              <a:rPr lang="es-ES" dirty="0"/>
              <a:t> </a:t>
            </a:r>
            <a:r>
              <a:rPr lang="es-ES" dirty="0" err="1"/>
              <a:t>text</a:t>
            </a:r>
            <a:r>
              <a:rPr lang="es-ES" dirty="0"/>
              <a:t> </a:t>
            </a:r>
            <a:r>
              <a:rPr lang="es-ES" dirty="0" err="1"/>
              <a:t>here</a:t>
            </a:r>
            <a:br>
              <a:rPr lang="es-ES" dirty="0"/>
            </a:br>
            <a:r>
              <a:rPr lang="es-ES" dirty="0"/>
              <a:t>                 • </a:t>
            </a:r>
            <a:r>
              <a:rPr lang="es-ES" dirty="0" err="1"/>
              <a:t>Insert</a:t>
            </a:r>
            <a:r>
              <a:rPr lang="es-ES" dirty="0"/>
              <a:t> </a:t>
            </a:r>
            <a:r>
              <a:rPr lang="es-ES" dirty="0" err="1"/>
              <a:t>text</a:t>
            </a:r>
            <a:r>
              <a:rPr lang="es-ES" dirty="0"/>
              <a:t> </a:t>
            </a:r>
            <a:r>
              <a:rPr lang="es-ES" dirty="0" err="1"/>
              <a:t>here</a:t>
            </a:r>
            <a:br>
              <a:rPr lang="es-ES" dirty="0"/>
            </a:br>
            <a:r>
              <a:rPr lang="es-ES" dirty="0"/>
              <a:t>	</a:t>
            </a:r>
          </a:p>
        </p:txBody>
      </p:sp>
      <p:sp>
        <p:nvSpPr>
          <p:cNvPr id="8" name="Marcador de texto 18">
            <a:extLst>
              <a:ext uri="{FF2B5EF4-FFF2-40B4-BE49-F238E27FC236}">
                <a16:creationId xmlns:a16="http://schemas.microsoft.com/office/drawing/2014/main" id="{F448B499-7374-5448-8658-87428B67CA3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7953" y="366676"/>
            <a:ext cx="3704934" cy="198438"/>
          </a:xfrm>
        </p:spPr>
        <p:txBody>
          <a:bodyPr>
            <a:noAutofit/>
          </a:bodyPr>
          <a:lstStyle>
            <a:lvl1pPr marL="0" indent="0">
              <a:buNone/>
              <a:defRPr sz="1300" b="1" cap="all" baseline="0"/>
            </a:lvl1pPr>
          </a:lstStyle>
          <a:p>
            <a:pPr lvl="0"/>
            <a:r>
              <a:rPr lang="es-ES" dirty="0"/>
              <a:t>INSERT SUBHEADING</a:t>
            </a:r>
          </a:p>
        </p:txBody>
      </p:sp>
      <p:sp>
        <p:nvSpPr>
          <p:cNvPr id="12" name="Marcador de posición de imagen 9">
            <a:extLst>
              <a:ext uri="{FF2B5EF4-FFF2-40B4-BE49-F238E27FC236}">
                <a16:creationId xmlns:a16="http://schemas.microsoft.com/office/drawing/2014/main" id="{AF014C1F-5DA6-BD48-8CB8-F7316AD404B1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210521" y="549275"/>
            <a:ext cx="3695700" cy="2845932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algn="ctr">
              <a:defRPr sz="1600"/>
            </a:lvl1pPr>
          </a:lstStyle>
          <a:p>
            <a:r>
              <a:rPr lang="es-ES" dirty="0" err="1"/>
              <a:t>Imágen</a:t>
            </a:r>
            <a:endParaRPr lang="es-ES" dirty="0"/>
          </a:p>
        </p:txBody>
      </p:sp>
      <p:sp>
        <p:nvSpPr>
          <p:cNvPr id="10" name="Marcador de posición de imagen 9">
            <a:extLst>
              <a:ext uri="{FF2B5EF4-FFF2-40B4-BE49-F238E27FC236}">
                <a16:creationId xmlns:a16="http://schemas.microsoft.com/office/drawing/2014/main" id="{D02795F5-6C12-834F-B019-D7809BB331F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979439" y="549275"/>
            <a:ext cx="3695700" cy="2845932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algn="ctr">
              <a:defRPr sz="1600"/>
            </a:lvl1pPr>
          </a:lstStyle>
          <a:p>
            <a:r>
              <a:rPr lang="es-ES" dirty="0" err="1"/>
              <a:t>Imágen</a:t>
            </a:r>
            <a:endParaRPr lang="es-ES" dirty="0"/>
          </a:p>
        </p:txBody>
      </p:sp>
      <p:sp>
        <p:nvSpPr>
          <p:cNvPr id="13" name="Marcador de posición de imagen 9">
            <a:extLst>
              <a:ext uri="{FF2B5EF4-FFF2-40B4-BE49-F238E27FC236}">
                <a16:creationId xmlns:a16="http://schemas.microsoft.com/office/drawing/2014/main" id="{2AC0C1AC-37D1-D940-8C55-C962846D9A3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210521" y="3465741"/>
            <a:ext cx="3695700" cy="2845932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algn="ctr">
              <a:defRPr sz="1600"/>
            </a:lvl1pPr>
          </a:lstStyle>
          <a:p>
            <a:r>
              <a:rPr lang="es-ES" dirty="0" err="1"/>
              <a:t>Imágen</a:t>
            </a:r>
            <a:endParaRPr lang="es-ES" dirty="0"/>
          </a:p>
        </p:txBody>
      </p:sp>
      <p:sp>
        <p:nvSpPr>
          <p:cNvPr id="14" name="Marcador de posición de imagen 9">
            <a:extLst>
              <a:ext uri="{FF2B5EF4-FFF2-40B4-BE49-F238E27FC236}">
                <a16:creationId xmlns:a16="http://schemas.microsoft.com/office/drawing/2014/main" id="{C6F7ED5A-3746-7945-9845-224AFBD2E4B6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7979439" y="3465741"/>
            <a:ext cx="3695700" cy="2845932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algn="ctr">
              <a:defRPr sz="1600"/>
            </a:lvl1pPr>
          </a:lstStyle>
          <a:p>
            <a:r>
              <a:rPr lang="es-ES" dirty="0" err="1"/>
              <a:t>Imágen</a:t>
            </a:r>
            <a:endParaRPr lang="es-ES" dirty="0"/>
          </a:p>
        </p:txBody>
      </p:sp>
      <p:pic>
        <p:nvPicPr>
          <p:cNvPr id="17" name="Gráfico 16">
            <a:extLst>
              <a:ext uri="{FF2B5EF4-FFF2-40B4-BE49-F238E27FC236}">
                <a16:creationId xmlns:a16="http://schemas.microsoft.com/office/drawing/2014/main" id="{B00FAABF-2390-4848-A912-EC781DED917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3944" y="6421060"/>
            <a:ext cx="738639" cy="205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7612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2A_Texto_Devic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E9C55805-7954-B24C-8EC6-5DE3A100F7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EBEDA2-51E6-554C-A63C-E820F6D0080D}" type="slidenum">
              <a:rPr lang="es-ES" smtClean="0"/>
              <a:pPr/>
              <a:t>‹#›</a:t>
            </a:fld>
            <a:endParaRPr lang="es-ES" dirty="0"/>
          </a:p>
        </p:txBody>
      </p:sp>
      <p:sp>
        <p:nvSpPr>
          <p:cNvPr id="4" name="Título 10">
            <a:extLst>
              <a:ext uri="{FF2B5EF4-FFF2-40B4-BE49-F238E27FC236}">
                <a16:creationId xmlns:a16="http://schemas.microsoft.com/office/drawing/2014/main" id="{49156FD3-0196-4F4F-9FDD-822A7DDF53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8665" y="609644"/>
            <a:ext cx="3704934" cy="800944"/>
          </a:xfrm>
        </p:spPr>
        <p:txBody>
          <a:bodyPr/>
          <a:lstStyle/>
          <a:p>
            <a:r>
              <a:rPr lang="es-ES" dirty="0" err="1"/>
              <a:t>Insert</a:t>
            </a:r>
            <a:r>
              <a:rPr lang="es-ES" dirty="0"/>
              <a:t> </a:t>
            </a:r>
            <a:r>
              <a:rPr lang="es-ES" dirty="0" err="1"/>
              <a:t>Title</a:t>
            </a:r>
            <a:r>
              <a:rPr lang="es-ES" dirty="0"/>
              <a:t> </a:t>
            </a:r>
            <a:r>
              <a:rPr lang="es-ES" dirty="0" err="1"/>
              <a:t>Here</a:t>
            </a:r>
            <a:br>
              <a:rPr lang="es-ES" dirty="0"/>
            </a:br>
            <a:r>
              <a:rPr lang="es-ES" dirty="0"/>
              <a:t>Max 2 </a:t>
            </a:r>
            <a:r>
              <a:rPr lang="es-ES" dirty="0" err="1"/>
              <a:t>lines</a:t>
            </a:r>
            <a:endParaRPr lang="es-ES" dirty="0"/>
          </a:p>
        </p:txBody>
      </p:sp>
      <p:sp>
        <p:nvSpPr>
          <p:cNvPr id="5" name="Marcador de texto 12">
            <a:extLst>
              <a:ext uri="{FF2B5EF4-FFF2-40B4-BE49-F238E27FC236}">
                <a16:creationId xmlns:a16="http://schemas.microsoft.com/office/drawing/2014/main" id="{454ED348-BD25-CF4C-9349-D1A5F55BDC7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4551" y="1745320"/>
            <a:ext cx="3704934" cy="603600"/>
          </a:xfrm>
        </p:spPr>
        <p:txBody>
          <a:bodyPr/>
          <a:lstStyle>
            <a:lvl1pPr marL="0" indent="0">
              <a:buNone/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s-ES" dirty="0" err="1"/>
              <a:t>Body</a:t>
            </a:r>
            <a:r>
              <a:rPr lang="es-ES" dirty="0"/>
              <a:t> </a:t>
            </a:r>
            <a:r>
              <a:rPr lang="es-ES" dirty="0" err="1"/>
              <a:t>subhead</a:t>
            </a:r>
            <a:r>
              <a:rPr lang="es-ES" dirty="0"/>
              <a:t> (</a:t>
            </a:r>
            <a:r>
              <a:rPr lang="es-ES" dirty="0" err="1"/>
              <a:t>second</a:t>
            </a:r>
            <a:r>
              <a:rPr lang="es-ES" dirty="0"/>
              <a:t> </a:t>
            </a:r>
            <a:r>
              <a:rPr lang="es-ES" dirty="0" err="1"/>
              <a:t>level</a:t>
            </a:r>
            <a:r>
              <a:rPr lang="es-ES" dirty="0"/>
              <a:t> </a:t>
            </a:r>
            <a:r>
              <a:rPr lang="es-ES" dirty="0" err="1"/>
              <a:t>text</a:t>
            </a:r>
            <a:r>
              <a:rPr lang="es-ES" dirty="0"/>
              <a:t>)</a:t>
            </a:r>
          </a:p>
        </p:txBody>
      </p:sp>
      <p:sp>
        <p:nvSpPr>
          <p:cNvPr id="6" name="Marcador de texto 14">
            <a:extLst>
              <a:ext uri="{FF2B5EF4-FFF2-40B4-BE49-F238E27FC236}">
                <a16:creationId xmlns:a16="http://schemas.microsoft.com/office/drawing/2014/main" id="{6E6DC74C-4704-064C-9CF0-4BE6715AD4E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4550" y="2461480"/>
            <a:ext cx="3704934" cy="2717800"/>
          </a:xfrm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</a:t>
            </a:r>
            <a:br>
              <a:rPr lang="es-ES" dirty="0"/>
            </a:br>
            <a:r>
              <a:rPr lang="es-ES" dirty="0" err="1"/>
              <a:t>Aliquam</a:t>
            </a:r>
            <a:r>
              <a:rPr lang="es-ES" dirty="0"/>
              <a:t>  </a:t>
            </a:r>
            <a:r>
              <a:rPr lang="es-ES" dirty="0" err="1"/>
              <a:t>euismod</a:t>
            </a:r>
            <a:r>
              <a:rPr lang="es-ES" dirty="0"/>
              <a:t> </a:t>
            </a:r>
            <a:r>
              <a:rPr lang="es-ES" dirty="0" err="1"/>
              <a:t>cursus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. </a:t>
            </a:r>
            <a:r>
              <a:rPr lang="es-ES" dirty="0" err="1"/>
              <a:t>Hasellus</a:t>
            </a:r>
            <a:r>
              <a:rPr lang="es-ES" dirty="0"/>
              <a:t> </a:t>
            </a:r>
            <a:r>
              <a:rPr lang="es-ES" dirty="0" err="1"/>
              <a:t>erat</a:t>
            </a:r>
            <a:r>
              <a:rPr lang="es-ES" dirty="0"/>
              <a:t> </a:t>
            </a:r>
            <a:r>
              <a:rPr lang="es-ES" dirty="0" err="1"/>
              <a:t>metus</a:t>
            </a:r>
            <a:r>
              <a:rPr lang="es-ES" dirty="0"/>
              <a:t>, </a:t>
            </a:r>
            <a:r>
              <a:rPr lang="es-ES" dirty="0" err="1"/>
              <a:t>faucibus</a:t>
            </a:r>
            <a:r>
              <a:rPr lang="es-ES" dirty="0"/>
              <a:t> </a:t>
            </a:r>
            <a:r>
              <a:rPr lang="es-ES" dirty="0" err="1"/>
              <a:t>quis</a:t>
            </a:r>
            <a:r>
              <a:rPr lang="es-ES" dirty="0"/>
              <a:t> </a:t>
            </a:r>
            <a:r>
              <a:rPr lang="es-ES" dirty="0" err="1"/>
              <a:t>interdum</a:t>
            </a:r>
            <a:r>
              <a:rPr lang="es-ES" dirty="0"/>
              <a:t> id, </a:t>
            </a:r>
            <a:r>
              <a:rPr lang="es-ES" dirty="0" err="1"/>
              <a:t>viverra</a:t>
            </a:r>
            <a:r>
              <a:rPr lang="es-ES" dirty="0"/>
              <a:t> </a:t>
            </a:r>
            <a:r>
              <a:rPr lang="es-ES" dirty="0" err="1"/>
              <a:t>nec</a:t>
            </a:r>
            <a:r>
              <a:rPr lang="es-ES" dirty="0"/>
              <a:t> </a:t>
            </a:r>
            <a:r>
              <a:rPr lang="es-ES" dirty="0" err="1"/>
              <a:t>enim</a:t>
            </a:r>
            <a:r>
              <a:rPr lang="es-ES" dirty="0"/>
              <a:t>:</a:t>
            </a:r>
            <a:br>
              <a:rPr lang="es-ES" dirty="0"/>
            </a:br>
            <a:r>
              <a:rPr lang="es-ES" dirty="0"/>
              <a:t>         • </a:t>
            </a:r>
            <a:r>
              <a:rPr lang="es-ES" dirty="0" err="1"/>
              <a:t>Insert</a:t>
            </a:r>
            <a:r>
              <a:rPr lang="es-ES" dirty="0"/>
              <a:t> </a:t>
            </a:r>
            <a:r>
              <a:rPr lang="es-ES" dirty="0" err="1"/>
              <a:t>text</a:t>
            </a:r>
            <a:r>
              <a:rPr lang="es-ES" dirty="0"/>
              <a:t> </a:t>
            </a:r>
            <a:r>
              <a:rPr lang="es-ES" dirty="0" err="1"/>
              <a:t>here</a:t>
            </a:r>
            <a:br>
              <a:rPr lang="es-ES" dirty="0"/>
            </a:br>
            <a:r>
              <a:rPr lang="es-ES" dirty="0"/>
              <a:t>                 • </a:t>
            </a:r>
            <a:r>
              <a:rPr lang="es-ES" dirty="0" err="1"/>
              <a:t>Insert</a:t>
            </a:r>
            <a:r>
              <a:rPr lang="es-ES" dirty="0"/>
              <a:t> </a:t>
            </a:r>
            <a:r>
              <a:rPr lang="es-ES" dirty="0" err="1"/>
              <a:t>text</a:t>
            </a:r>
            <a:r>
              <a:rPr lang="es-ES" dirty="0"/>
              <a:t> </a:t>
            </a:r>
            <a:r>
              <a:rPr lang="es-ES" dirty="0" err="1"/>
              <a:t>here</a:t>
            </a:r>
            <a:br>
              <a:rPr lang="es-ES" dirty="0"/>
            </a:br>
            <a:r>
              <a:rPr lang="es-ES" dirty="0"/>
              <a:t>	</a:t>
            </a:r>
          </a:p>
        </p:txBody>
      </p:sp>
      <p:sp>
        <p:nvSpPr>
          <p:cNvPr id="8" name="Marcador de texto 18">
            <a:extLst>
              <a:ext uri="{FF2B5EF4-FFF2-40B4-BE49-F238E27FC236}">
                <a16:creationId xmlns:a16="http://schemas.microsoft.com/office/drawing/2014/main" id="{F448B499-7374-5448-8658-87428B67CA3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7953" y="366676"/>
            <a:ext cx="3704934" cy="198438"/>
          </a:xfrm>
        </p:spPr>
        <p:txBody>
          <a:bodyPr>
            <a:noAutofit/>
          </a:bodyPr>
          <a:lstStyle>
            <a:lvl1pPr marL="0" indent="0">
              <a:buNone/>
              <a:defRPr sz="1300" b="1" cap="all" baseline="0"/>
            </a:lvl1pPr>
          </a:lstStyle>
          <a:p>
            <a:pPr lvl="0"/>
            <a:r>
              <a:rPr lang="es-ES" dirty="0"/>
              <a:t>INSERT SUBHEADING</a:t>
            </a:r>
          </a:p>
        </p:txBody>
      </p:sp>
      <p:pic>
        <p:nvPicPr>
          <p:cNvPr id="17" name="Gráfico 16">
            <a:extLst>
              <a:ext uri="{FF2B5EF4-FFF2-40B4-BE49-F238E27FC236}">
                <a16:creationId xmlns:a16="http://schemas.microsoft.com/office/drawing/2014/main" id="{B00FAABF-2390-4848-A912-EC781DED917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3944" y="6421060"/>
            <a:ext cx="738639" cy="205764"/>
          </a:xfrm>
          <a:prstGeom prst="rect">
            <a:avLst/>
          </a:prstGeom>
        </p:spPr>
      </p:pic>
      <p:pic>
        <p:nvPicPr>
          <p:cNvPr id="15" name="Picture 14" descr="A picture containing monitor, screen, picture frame&#10;&#10;Description automatically generated">
            <a:extLst>
              <a:ext uri="{FF2B5EF4-FFF2-40B4-BE49-F238E27FC236}">
                <a16:creationId xmlns:a16="http://schemas.microsoft.com/office/drawing/2014/main" id="{28BA61DB-A6B8-C74F-9D5C-189FEE9B158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76500" y="695881"/>
            <a:ext cx="7766470" cy="6026448"/>
          </a:xfrm>
          <a:prstGeom prst="rect">
            <a:avLst/>
          </a:prstGeom>
        </p:spPr>
      </p:pic>
      <p:sp>
        <p:nvSpPr>
          <p:cNvPr id="20" name="Marcador de posición de imagen 9">
            <a:extLst>
              <a:ext uri="{FF2B5EF4-FFF2-40B4-BE49-F238E27FC236}">
                <a16:creationId xmlns:a16="http://schemas.microsoft.com/office/drawing/2014/main" id="{4C058738-506B-C647-A5B2-F19B8E0EAAE2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661954" y="1267115"/>
            <a:ext cx="5753507" cy="4323769"/>
          </a:xfrm>
          <a:prstGeom prst="roundRect">
            <a:avLst>
              <a:gd name="adj" fmla="val 1486"/>
            </a:avLst>
          </a:prstGeo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algn="ctr">
              <a:defRPr sz="1600"/>
            </a:lvl1pPr>
          </a:lstStyle>
          <a:p>
            <a:r>
              <a:rPr lang="es-ES" dirty="0" err="1"/>
              <a:t>Imágen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3959895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12A_Texto_Devic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E9C55805-7954-B24C-8EC6-5DE3A100F7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EBEDA2-51E6-554C-A63C-E820F6D0080D}" type="slidenum">
              <a:rPr lang="es-ES" smtClean="0"/>
              <a:pPr/>
              <a:t>‹#›</a:t>
            </a:fld>
            <a:endParaRPr lang="es-ES" dirty="0"/>
          </a:p>
        </p:txBody>
      </p:sp>
      <p:sp>
        <p:nvSpPr>
          <p:cNvPr id="4" name="Título 10">
            <a:extLst>
              <a:ext uri="{FF2B5EF4-FFF2-40B4-BE49-F238E27FC236}">
                <a16:creationId xmlns:a16="http://schemas.microsoft.com/office/drawing/2014/main" id="{49156FD3-0196-4F4F-9FDD-822A7DDF53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8665" y="609644"/>
            <a:ext cx="3704934" cy="800944"/>
          </a:xfrm>
        </p:spPr>
        <p:txBody>
          <a:bodyPr/>
          <a:lstStyle/>
          <a:p>
            <a:r>
              <a:rPr lang="es-ES" dirty="0" err="1"/>
              <a:t>Insert</a:t>
            </a:r>
            <a:r>
              <a:rPr lang="es-ES" dirty="0"/>
              <a:t> </a:t>
            </a:r>
            <a:r>
              <a:rPr lang="es-ES" dirty="0" err="1"/>
              <a:t>Title</a:t>
            </a:r>
            <a:r>
              <a:rPr lang="es-ES" dirty="0"/>
              <a:t> </a:t>
            </a:r>
            <a:r>
              <a:rPr lang="es-ES" dirty="0" err="1"/>
              <a:t>Here</a:t>
            </a:r>
            <a:br>
              <a:rPr lang="es-ES" dirty="0"/>
            </a:br>
            <a:r>
              <a:rPr lang="es-ES" dirty="0"/>
              <a:t>Max 2 </a:t>
            </a:r>
            <a:r>
              <a:rPr lang="es-ES" dirty="0" err="1"/>
              <a:t>lines</a:t>
            </a:r>
            <a:endParaRPr lang="es-ES" dirty="0"/>
          </a:p>
        </p:txBody>
      </p:sp>
      <p:sp>
        <p:nvSpPr>
          <p:cNvPr id="5" name="Marcador de texto 12">
            <a:extLst>
              <a:ext uri="{FF2B5EF4-FFF2-40B4-BE49-F238E27FC236}">
                <a16:creationId xmlns:a16="http://schemas.microsoft.com/office/drawing/2014/main" id="{454ED348-BD25-CF4C-9349-D1A5F55BDC7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4551" y="1745320"/>
            <a:ext cx="3704934" cy="603600"/>
          </a:xfrm>
        </p:spPr>
        <p:txBody>
          <a:bodyPr/>
          <a:lstStyle>
            <a:lvl1pPr marL="0" indent="0">
              <a:buNone/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s-ES" dirty="0" err="1"/>
              <a:t>Body</a:t>
            </a:r>
            <a:r>
              <a:rPr lang="es-ES" dirty="0"/>
              <a:t> </a:t>
            </a:r>
            <a:r>
              <a:rPr lang="es-ES" dirty="0" err="1"/>
              <a:t>subhead</a:t>
            </a:r>
            <a:r>
              <a:rPr lang="es-ES" dirty="0"/>
              <a:t> (</a:t>
            </a:r>
            <a:r>
              <a:rPr lang="es-ES" dirty="0" err="1"/>
              <a:t>second</a:t>
            </a:r>
            <a:r>
              <a:rPr lang="es-ES" dirty="0"/>
              <a:t> </a:t>
            </a:r>
            <a:r>
              <a:rPr lang="es-ES" dirty="0" err="1"/>
              <a:t>level</a:t>
            </a:r>
            <a:r>
              <a:rPr lang="es-ES" dirty="0"/>
              <a:t> </a:t>
            </a:r>
            <a:r>
              <a:rPr lang="es-ES" dirty="0" err="1"/>
              <a:t>text</a:t>
            </a:r>
            <a:r>
              <a:rPr lang="es-ES" dirty="0"/>
              <a:t>)</a:t>
            </a:r>
          </a:p>
        </p:txBody>
      </p:sp>
      <p:sp>
        <p:nvSpPr>
          <p:cNvPr id="6" name="Marcador de texto 14">
            <a:extLst>
              <a:ext uri="{FF2B5EF4-FFF2-40B4-BE49-F238E27FC236}">
                <a16:creationId xmlns:a16="http://schemas.microsoft.com/office/drawing/2014/main" id="{6E6DC74C-4704-064C-9CF0-4BE6715AD4E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4550" y="2461480"/>
            <a:ext cx="3704934" cy="2717800"/>
          </a:xfrm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</a:t>
            </a:r>
            <a:br>
              <a:rPr lang="es-ES" dirty="0"/>
            </a:br>
            <a:r>
              <a:rPr lang="es-ES" dirty="0" err="1"/>
              <a:t>Aliquam</a:t>
            </a:r>
            <a:r>
              <a:rPr lang="es-ES" dirty="0"/>
              <a:t>  </a:t>
            </a:r>
            <a:r>
              <a:rPr lang="es-ES" dirty="0" err="1"/>
              <a:t>euismod</a:t>
            </a:r>
            <a:r>
              <a:rPr lang="es-ES" dirty="0"/>
              <a:t> </a:t>
            </a:r>
            <a:r>
              <a:rPr lang="es-ES" dirty="0" err="1"/>
              <a:t>cursus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. </a:t>
            </a:r>
            <a:r>
              <a:rPr lang="es-ES" dirty="0" err="1"/>
              <a:t>Hasellus</a:t>
            </a:r>
            <a:r>
              <a:rPr lang="es-ES" dirty="0"/>
              <a:t> </a:t>
            </a:r>
            <a:r>
              <a:rPr lang="es-ES" dirty="0" err="1"/>
              <a:t>erat</a:t>
            </a:r>
            <a:r>
              <a:rPr lang="es-ES" dirty="0"/>
              <a:t> </a:t>
            </a:r>
            <a:r>
              <a:rPr lang="es-ES" dirty="0" err="1"/>
              <a:t>metus</a:t>
            </a:r>
            <a:r>
              <a:rPr lang="es-ES" dirty="0"/>
              <a:t>, </a:t>
            </a:r>
            <a:r>
              <a:rPr lang="es-ES" dirty="0" err="1"/>
              <a:t>faucibus</a:t>
            </a:r>
            <a:r>
              <a:rPr lang="es-ES" dirty="0"/>
              <a:t> </a:t>
            </a:r>
            <a:r>
              <a:rPr lang="es-ES" dirty="0" err="1"/>
              <a:t>quis</a:t>
            </a:r>
            <a:r>
              <a:rPr lang="es-ES" dirty="0"/>
              <a:t> </a:t>
            </a:r>
            <a:r>
              <a:rPr lang="es-ES" dirty="0" err="1"/>
              <a:t>interdum</a:t>
            </a:r>
            <a:r>
              <a:rPr lang="es-ES" dirty="0"/>
              <a:t> id, </a:t>
            </a:r>
            <a:r>
              <a:rPr lang="es-ES" dirty="0" err="1"/>
              <a:t>viverra</a:t>
            </a:r>
            <a:r>
              <a:rPr lang="es-ES" dirty="0"/>
              <a:t> </a:t>
            </a:r>
            <a:r>
              <a:rPr lang="es-ES" dirty="0" err="1"/>
              <a:t>nec</a:t>
            </a:r>
            <a:r>
              <a:rPr lang="es-ES" dirty="0"/>
              <a:t> </a:t>
            </a:r>
            <a:r>
              <a:rPr lang="es-ES" dirty="0" err="1"/>
              <a:t>enim</a:t>
            </a:r>
            <a:r>
              <a:rPr lang="es-ES" dirty="0"/>
              <a:t>:</a:t>
            </a:r>
            <a:br>
              <a:rPr lang="es-ES" dirty="0"/>
            </a:br>
            <a:r>
              <a:rPr lang="es-ES" dirty="0"/>
              <a:t>         • </a:t>
            </a:r>
            <a:r>
              <a:rPr lang="es-ES" dirty="0" err="1"/>
              <a:t>Insert</a:t>
            </a:r>
            <a:r>
              <a:rPr lang="es-ES" dirty="0"/>
              <a:t> </a:t>
            </a:r>
            <a:r>
              <a:rPr lang="es-ES" dirty="0" err="1"/>
              <a:t>text</a:t>
            </a:r>
            <a:r>
              <a:rPr lang="es-ES" dirty="0"/>
              <a:t> </a:t>
            </a:r>
            <a:r>
              <a:rPr lang="es-ES" dirty="0" err="1"/>
              <a:t>here</a:t>
            </a:r>
            <a:br>
              <a:rPr lang="es-ES" dirty="0"/>
            </a:br>
            <a:r>
              <a:rPr lang="es-ES" dirty="0"/>
              <a:t>                 • </a:t>
            </a:r>
            <a:r>
              <a:rPr lang="es-ES" dirty="0" err="1"/>
              <a:t>Insert</a:t>
            </a:r>
            <a:r>
              <a:rPr lang="es-ES" dirty="0"/>
              <a:t> </a:t>
            </a:r>
            <a:r>
              <a:rPr lang="es-ES" dirty="0" err="1"/>
              <a:t>text</a:t>
            </a:r>
            <a:r>
              <a:rPr lang="es-ES" dirty="0"/>
              <a:t> </a:t>
            </a:r>
            <a:r>
              <a:rPr lang="es-ES" dirty="0" err="1"/>
              <a:t>here</a:t>
            </a:r>
            <a:br>
              <a:rPr lang="es-ES" dirty="0"/>
            </a:br>
            <a:r>
              <a:rPr lang="es-ES" dirty="0"/>
              <a:t>	</a:t>
            </a:r>
          </a:p>
        </p:txBody>
      </p:sp>
      <p:sp>
        <p:nvSpPr>
          <p:cNvPr id="8" name="Marcador de texto 18">
            <a:extLst>
              <a:ext uri="{FF2B5EF4-FFF2-40B4-BE49-F238E27FC236}">
                <a16:creationId xmlns:a16="http://schemas.microsoft.com/office/drawing/2014/main" id="{F448B499-7374-5448-8658-87428B67CA3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7953" y="366676"/>
            <a:ext cx="3704934" cy="198438"/>
          </a:xfrm>
        </p:spPr>
        <p:txBody>
          <a:bodyPr>
            <a:noAutofit/>
          </a:bodyPr>
          <a:lstStyle>
            <a:lvl1pPr marL="0" indent="0">
              <a:buNone/>
              <a:defRPr sz="1300" b="1" cap="all" baseline="0"/>
            </a:lvl1pPr>
          </a:lstStyle>
          <a:p>
            <a:pPr lvl="0"/>
            <a:r>
              <a:rPr lang="es-ES" dirty="0"/>
              <a:t>INSERT SUBHEADING</a:t>
            </a:r>
          </a:p>
        </p:txBody>
      </p:sp>
      <p:pic>
        <p:nvPicPr>
          <p:cNvPr id="17" name="Gráfico 16">
            <a:extLst>
              <a:ext uri="{FF2B5EF4-FFF2-40B4-BE49-F238E27FC236}">
                <a16:creationId xmlns:a16="http://schemas.microsoft.com/office/drawing/2014/main" id="{B00FAABF-2390-4848-A912-EC781DED917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3944" y="6421060"/>
            <a:ext cx="738639" cy="205764"/>
          </a:xfrm>
          <a:prstGeom prst="rect">
            <a:avLst/>
          </a:prstGeom>
        </p:spPr>
      </p:pic>
      <p:pic>
        <p:nvPicPr>
          <p:cNvPr id="19" name="Picture 18" descr="Icon&#10;&#10;Description automatically generated">
            <a:extLst>
              <a:ext uri="{FF2B5EF4-FFF2-40B4-BE49-F238E27FC236}">
                <a16:creationId xmlns:a16="http://schemas.microsoft.com/office/drawing/2014/main" id="{6A2BDBEC-B0B1-4A47-8EBE-5B97A5D1103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04340" y="710802"/>
            <a:ext cx="4231104" cy="5436396"/>
          </a:xfrm>
          <a:prstGeom prst="rect">
            <a:avLst/>
          </a:prstGeom>
        </p:spPr>
      </p:pic>
      <p:sp>
        <p:nvSpPr>
          <p:cNvPr id="23" name="Marcador de posición de imagen 9">
            <a:extLst>
              <a:ext uri="{FF2B5EF4-FFF2-40B4-BE49-F238E27FC236}">
                <a16:creationId xmlns:a16="http://schemas.microsoft.com/office/drawing/2014/main" id="{FE00BE72-C7E8-2F4D-903C-1180A883E942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199073" y="1410588"/>
            <a:ext cx="1970694" cy="4156835"/>
          </a:xfrm>
          <a:prstGeom prst="roundRect">
            <a:avLst>
              <a:gd name="adj" fmla="val 9619"/>
            </a:avLst>
          </a:prstGeom>
          <a:solidFill>
            <a:schemeClr val="accent1">
              <a:lumMod val="20000"/>
              <a:lumOff val="80000"/>
            </a:schemeClr>
          </a:solidFill>
          <a:effectLst>
            <a:softEdge rad="0"/>
          </a:effectLst>
        </p:spPr>
        <p:txBody>
          <a:bodyPr anchor="ctr">
            <a:normAutofit/>
          </a:bodyPr>
          <a:lstStyle>
            <a:lvl1pPr algn="ctr">
              <a:defRPr sz="1600"/>
            </a:lvl1pPr>
          </a:lstStyle>
          <a:p>
            <a:r>
              <a:rPr lang="es-ES" dirty="0" err="1"/>
              <a:t>Imágen</a:t>
            </a:r>
            <a:endParaRPr lang="es-ES" dirty="0"/>
          </a:p>
        </p:txBody>
      </p:sp>
      <p:sp>
        <p:nvSpPr>
          <p:cNvPr id="24" name="Marcador de posición de imagen 9">
            <a:extLst>
              <a:ext uri="{FF2B5EF4-FFF2-40B4-BE49-F238E27FC236}">
                <a16:creationId xmlns:a16="http://schemas.microsoft.com/office/drawing/2014/main" id="{7DDE2EF7-DFAD-C44E-8940-BD994BA44ACB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7483439" y="1410588"/>
            <a:ext cx="1970694" cy="4156835"/>
          </a:xfrm>
          <a:prstGeom prst="roundRect">
            <a:avLst>
              <a:gd name="adj" fmla="val 9619"/>
            </a:avLst>
          </a:prstGeom>
          <a:solidFill>
            <a:schemeClr val="accent1">
              <a:lumMod val="20000"/>
              <a:lumOff val="80000"/>
            </a:schemeClr>
          </a:solidFill>
          <a:effectLst>
            <a:softEdge rad="0"/>
          </a:effectLst>
        </p:spPr>
        <p:txBody>
          <a:bodyPr anchor="ctr">
            <a:normAutofit/>
          </a:bodyPr>
          <a:lstStyle>
            <a:lvl1pPr algn="ctr">
              <a:defRPr sz="1600"/>
            </a:lvl1pPr>
          </a:lstStyle>
          <a:p>
            <a:r>
              <a:rPr lang="es-ES" dirty="0" err="1"/>
              <a:t>Imágen</a:t>
            </a:r>
            <a:endParaRPr lang="es-ES" dirty="0"/>
          </a:p>
        </p:txBody>
      </p:sp>
      <p:sp>
        <p:nvSpPr>
          <p:cNvPr id="25" name="Marcador de posición de imagen 9">
            <a:extLst>
              <a:ext uri="{FF2B5EF4-FFF2-40B4-BE49-F238E27FC236}">
                <a16:creationId xmlns:a16="http://schemas.microsoft.com/office/drawing/2014/main" id="{BA834451-5C73-3148-824F-509C5CFF1950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9704471" y="1410588"/>
            <a:ext cx="1970694" cy="4156835"/>
          </a:xfrm>
          <a:prstGeom prst="roundRect">
            <a:avLst>
              <a:gd name="adj" fmla="val 9619"/>
            </a:avLst>
          </a:prstGeom>
          <a:solidFill>
            <a:schemeClr val="accent1">
              <a:lumMod val="20000"/>
              <a:lumOff val="80000"/>
            </a:schemeClr>
          </a:solidFill>
          <a:effectLst>
            <a:softEdge rad="0"/>
          </a:effectLst>
        </p:spPr>
        <p:txBody>
          <a:bodyPr anchor="ctr">
            <a:normAutofit/>
          </a:bodyPr>
          <a:lstStyle>
            <a:lvl1pPr algn="ctr">
              <a:defRPr sz="1600"/>
            </a:lvl1pPr>
          </a:lstStyle>
          <a:p>
            <a:r>
              <a:rPr lang="es-ES" dirty="0" err="1"/>
              <a:t>Imágen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0341410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12A_Texto_Devic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E9C55805-7954-B24C-8EC6-5DE3A100F7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EBEDA2-51E6-554C-A63C-E820F6D0080D}" type="slidenum">
              <a:rPr lang="es-ES" smtClean="0"/>
              <a:pPr/>
              <a:t>‹#›</a:t>
            </a:fld>
            <a:endParaRPr lang="es-ES" dirty="0"/>
          </a:p>
        </p:txBody>
      </p:sp>
      <p:sp>
        <p:nvSpPr>
          <p:cNvPr id="4" name="Título 10">
            <a:extLst>
              <a:ext uri="{FF2B5EF4-FFF2-40B4-BE49-F238E27FC236}">
                <a16:creationId xmlns:a16="http://schemas.microsoft.com/office/drawing/2014/main" id="{49156FD3-0196-4F4F-9FDD-822A7DDF53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8665" y="609644"/>
            <a:ext cx="3704934" cy="800944"/>
          </a:xfrm>
        </p:spPr>
        <p:txBody>
          <a:bodyPr/>
          <a:lstStyle/>
          <a:p>
            <a:r>
              <a:rPr lang="es-ES" dirty="0" err="1"/>
              <a:t>Insert</a:t>
            </a:r>
            <a:r>
              <a:rPr lang="es-ES" dirty="0"/>
              <a:t> </a:t>
            </a:r>
            <a:r>
              <a:rPr lang="es-ES" dirty="0" err="1"/>
              <a:t>Title</a:t>
            </a:r>
            <a:r>
              <a:rPr lang="es-ES" dirty="0"/>
              <a:t> </a:t>
            </a:r>
            <a:r>
              <a:rPr lang="es-ES" dirty="0" err="1"/>
              <a:t>Here</a:t>
            </a:r>
            <a:br>
              <a:rPr lang="es-ES" dirty="0"/>
            </a:br>
            <a:r>
              <a:rPr lang="es-ES" dirty="0"/>
              <a:t>Max 2 </a:t>
            </a:r>
            <a:r>
              <a:rPr lang="es-ES" dirty="0" err="1"/>
              <a:t>lines</a:t>
            </a:r>
            <a:endParaRPr lang="es-ES" dirty="0"/>
          </a:p>
        </p:txBody>
      </p:sp>
      <p:sp>
        <p:nvSpPr>
          <p:cNvPr id="5" name="Marcador de texto 12">
            <a:extLst>
              <a:ext uri="{FF2B5EF4-FFF2-40B4-BE49-F238E27FC236}">
                <a16:creationId xmlns:a16="http://schemas.microsoft.com/office/drawing/2014/main" id="{454ED348-BD25-CF4C-9349-D1A5F55BDC7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4551" y="1745320"/>
            <a:ext cx="3704934" cy="603600"/>
          </a:xfrm>
        </p:spPr>
        <p:txBody>
          <a:bodyPr/>
          <a:lstStyle>
            <a:lvl1pPr marL="0" indent="0">
              <a:buNone/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s-ES" dirty="0" err="1"/>
              <a:t>Body</a:t>
            </a:r>
            <a:r>
              <a:rPr lang="es-ES" dirty="0"/>
              <a:t> </a:t>
            </a:r>
            <a:r>
              <a:rPr lang="es-ES" dirty="0" err="1"/>
              <a:t>subhead</a:t>
            </a:r>
            <a:r>
              <a:rPr lang="es-ES" dirty="0"/>
              <a:t> (</a:t>
            </a:r>
            <a:r>
              <a:rPr lang="es-ES" dirty="0" err="1"/>
              <a:t>second</a:t>
            </a:r>
            <a:r>
              <a:rPr lang="es-ES" dirty="0"/>
              <a:t> </a:t>
            </a:r>
            <a:r>
              <a:rPr lang="es-ES" dirty="0" err="1"/>
              <a:t>level</a:t>
            </a:r>
            <a:r>
              <a:rPr lang="es-ES" dirty="0"/>
              <a:t> </a:t>
            </a:r>
            <a:r>
              <a:rPr lang="es-ES" dirty="0" err="1"/>
              <a:t>text</a:t>
            </a:r>
            <a:r>
              <a:rPr lang="es-ES" dirty="0"/>
              <a:t>)</a:t>
            </a:r>
          </a:p>
        </p:txBody>
      </p:sp>
      <p:sp>
        <p:nvSpPr>
          <p:cNvPr id="6" name="Marcador de texto 14">
            <a:extLst>
              <a:ext uri="{FF2B5EF4-FFF2-40B4-BE49-F238E27FC236}">
                <a16:creationId xmlns:a16="http://schemas.microsoft.com/office/drawing/2014/main" id="{6E6DC74C-4704-064C-9CF0-4BE6715AD4E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4550" y="2461480"/>
            <a:ext cx="3704934" cy="2717800"/>
          </a:xfrm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</a:t>
            </a:r>
            <a:br>
              <a:rPr lang="es-ES" dirty="0"/>
            </a:br>
            <a:r>
              <a:rPr lang="es-ES" dirty="0" err="1"/>
              <a:t>Aliquam</a:t>
            </a:r>
            <a:r>
              <a:rPr lang="es-ES" dirty="0"/>
              <a:t>  </a:t>
            </a:r>
            <a:r>
              <a:rPr lang="es-ES" dirty="0" err="1"/>
              <a:t>euismod</a:t>
            </a:r>
            <a:r>
              <a:rPr lang="es-ES" dirty="0"/>
              <a:t> </a:t>
            </a:r>
            <a:r>
              <a:rPr lang="es-ES" dirty="0" err="1"/>
              <a:t>cursus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. </a:t>
            </a:r>
            <a:r>
              <a:rPr lang="es-ES" dirty="0" err="1"/>
              <a:t>Hasellus</a:t>
            </a:r>
            <a:r>
              <a:rPr lang="es-ES" dirty="0"/>
              <a:t> </a:t>
            </a:r>
            <a:r>
              <a:rPr lang="es-ES" dirty="0" err="1"/>
              <a:t>erat</a:t>
            </a:r>
            <a:r>
              <a:rPr lang="es-ES" dirty="0"/>
              <a:t> </a:t>
            </a:r>
            <a:r>
              <a:rPr lang="es-ES" dirty="0" err="1"/>
              <a:t>metus</a:t>
            </a:r>
            <a:r>
              <a:rPr lang="es-ES" dirty="0"/>
              <a:t>, </a:t>
            </a:r>
            <a:r>
              <a:rPr lang="es-ES" dirty="0" err="1"/>
              <a:t>faucibus</a:t>
            </a:r>
            <a:r>
              <a:rPr lang="es-ES" dirty="0"/>
              <a:t> </a:t>
            </a:r>
            <a:r>
              <a:rPr lang="es-ES" dirty="0" err="1"/>
              <a:t>quis</a:t>
            </a:r>
            <a:r>
              <a:rPr lang="es-ES" dirty="0"/>
              <a:t> </a:t>
            </a:r>
            <a:r>
              <a:rPr lang="es-ES" dirty="0" err="1"/>
              <a:t>interdum</a:t>
            </a:r>
            <a:r>
              <a:rPr lang="es-ES" dirty="0"/>
              <a:t> id, </a:t>
            </a:r>
            <a:r>
              <a:rPr lang="es-ES" dirty="0" err="1"/>
              <a:t>viverra</a:t>
            </a:r>
            <a:r>
              <a:rPr lang="es-ES" dirty="0"/>
              <a:t> </a:t>
            </a:r>
            <a:r>
              <a:rPr lang="es-ES" dirty="0" err="1"/>
              <a:t>nec</a:t>
            </a:r>
            <a:r>
              <a:rPr lang="es-ES" dirty="0"/>
              <a:t> </a:t>
            </a:r>
            <a:r>
              <a:rPr lang="es-ES" dirty="0" err="1"/>
              <a:t>enim</a:t>
            </a:r>
            <a:r>
              <a:rPr lang="es-ES" dirty="0"/>
              <a:t>:</a:t>
            </a:r>
            <a:br>
              <a:rPr lang="es-ES" dirty="0"/>
            </a:br>
            <a:r>
              <a:rPr lang="es-ES" dirty="0"/>
              <a:t>         • </a:t>
            </a:r>
            <a:r>
              <a:rPr lang="es-ES" dirty="0" err="1"/>
              <a:t>Insert</a:t>
            </a:r>
            <a:r>
              <a:rPr lang="es-ES" dirty="0"/>
              <a:t> </a:t>
            </a:r>
            <a:r>
              <a:rPr lang="es-ES" dirty="0" err="1"/>
              <a:t>text</a:t>
            </a:r>
            <a:r>
              <a:rPr lang="es-ES" dirty="0"/>
              <a:t> </a:t>
            </a:r>
            <a:r>
              <a:rPr lang="es-ES" dirty="0" err="1"/>
              <a:t>here</a:t>
            </a:r>
            <a:br>
              <a:rPr lang="es-ES" dirty="0"/>
            </a:br>
            <a:r>
              <a:rPr lang="es-ES" dirty="0"/>
              <a:t>                 • </a:t>
            </a:r>
            <a:r>
              <a:rPr lang="es-ES" dirty="0" err="1"/>
              <a:t>Insert</a:t>
            </a:r>
            <a:r>
              <a:rPr lang="es-ES" dirty="0"/>
              <a:t> </a:t>
            </a:r>
            <a:r>
              <a:rPr lang="es-ES" dirty="0" err="1"/>
              <a:t>text</a:t>
            </a:r>
            <a:r>
              <a:rPr lang="es-ES" dirty="0"/>
              <a:t> </a:t>
            </a:r>
            <a:r>
              <a:rPr lang="es-ES" dirty="0" err="1"/>
              <a:t>here</a:t>
            </a:r>
            <a:br>
              <a:rPr lang="es-ES" dirty="0"/>
            </a:br>
            <a:r>
              <a:rPr lang="es-ES" dirty="0"/>
              <a:t>	</a:t>
            </a:r>
          </a:p>
        </p:txBody>
      </p:sp>
      <p:sp>
        <p:nvSpPr>
          <p:cNvPr id="8" name="Marcador de texto 18">
            <a:extLst>
              <a:ext uri="{FF2B5EF4-FFF2-40B4-BE49-F238E27FC236}">
                <a16:creationId xmlns:a16="http://schemas.microsoft.com/office/drawing/2014/main" id="{F448B499-7374-5448-8658-87428B67CA3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7953" y="366676"/>
            <a:ext cx="3704934" cy="198438"/>
          </a:xfrm>
        </p:spPr>
        <p:txBody>
          <a:bodyPr>
            <a:noAutofit/>
          </a:bodyPr>
          <a:lstStyle>
            <a:lvl1pPr marL="0" indent="0">
              <a:buNone/>
              <a:defRPr sz="1300" b="1" cap="all" baseline="0"/>
            </a:lvl1pPr>
          </a:lstStyle>
          <a:p>
            <a:pPr lvl="0"/>
            <a:r>
              <a:rPr lang="es-ES" dirty="0"/>
              <a:t>INSERT SUBHEADING</a:t>
            </a:r>
          </a:p>
        </p:txBody>
      </p:sp>
      <p:pic>
        <p:nvPicPr>
          <p:cNvPr id="17" name="Gráfico 16">
            <a:extLst>
              <a:ext uri="{FF2B5EF4-FFF2-40B4-BE49-F238E27FC236}">
                <a16:creationId xmlns:a16="http://schemas.microsoft.com/office/drawing/2014/main" id="{B00FAABF-2390-4848-A912-EC781DED917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3944" y="6421060"/>
            <a:ext cx="738639" cy="205764"/>
          </a:xfrm>
          <a:prstGeom prst="rect">
            <a:avLst/>
          </a:prstGeom>
        </p:spPr>
      </p:pic>
      <p:pic>
        <p:nvPicPr>
          <p:cNvPr id="15" name="Picture 14" descr="Icon&#10;&#10;Description automatically generated">
            <a:extLst>
              <a:ext uri="{FF2B5EF4-FFF2-40B4-BE49-F238E27FC236}">
                <a16:creationId xmlns:a16="http://schemas.microsoft.com/office/drawing/2014/main" id="{5FFCA136-7C31-A84A-968C-F247B5C8180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80914" y="392431"/>
            <a:ext cx="6397000" cy="6465570"/>
          </a:xfrm>
          <a:prstGeom prst="rect">
            <a:avLst/>
          </a:prstGeom>
        </p:spPr>
      </p:pic>
      <p:sp>
        <p:nvSpPr>
          <p:cNvPr id="21" name="Marcador de posición de imagen 9">
            <a:extLst>
              <a:ext uri="{FF2B5EF4-FFF2-40B4-BE49-F238E27FC236}">
                <a16:creationId xmlns:a16="http://schemas.microsoft.com/office/drawing/2014/main" id="{92C288C0-063B-CB49-B646-425FDAED3A9E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192456" y="2905246"/>
            <a:ext cx="3715473" cy="4041579"/>
          </a:xfrm>
          <a:prstGeom prst="roundRect">
            <a:avLst>
              <a:gd name="adj" fmla="val 12827"/>
            </a:avLst>
          </a:prstGeo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algn="ctr">
              <a:defRPr sz="1600"/>
            </a:lvl1pPr>
          </a:lstStyle>
          <a:p>
            <a:r>
              <a:rPr lang="es-ES" dirty="0" err="1"/>
              <a:t>Imágen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0404952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ndic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Marcador de texto 78">
            <a:extLst>
              <a:ext uri="{FF2B5EF4-FFF2-40B4-BE49-F238E27FC236}">
                <a16:creationId xmlns:a16="http://schemas.microsoft.com/office/drawing/2014/main" id="{879DB0AB-F334-5B4C-8040-3E8C91CD21C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09259" y="372639"/>
            <a:ext cx="2978350" cy="341567"/>
          </a:xfrm>
        </p:spPr>
        <p:txBody>
          <a:bodyPr>
            <a:normAutofit/>
          </a:bodyPr>
          <a:lstStyle>
            <a:lvl1pPr>
              <a:defRPr sz="1300" b="1"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s-ES" dirty="0"/>
              <a:t>INSERT SUBHEADING</a:t>
            </a:r>
          </a:p>
        </p:txBody>
      </p:sp>
      <p:sp>
        <p:nvSpPr>
          <p:cNvPr id="88" name="Marcador de texto 83">
            <a:extLst>
              <a:ext uri="{FF2B5EF4-FFF2-40B4-BE49-F238E27FC236}">
                <a16:creationId xmlns:a16="http://schemas.microsoft.com/office/drawing/2014/main" id="{0B90359A-FFF6-0145-9E7E-4AA8EA318B2A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397988" y="1408171"/>
            <a:ext cx="1306871" cy="890597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1300"/>
              </a:spcBef>
              <a:defRPr sz="5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s-ES" dirty="0"/>
              <a:t>01</a:t>
            </a:r>
          </a:p>
        </p:txBody>
      </p:sp>
      <p:sp>
        <p:nvSpPr>
          <p:cNvPr id="110" name="Marcador de texto 109">
            <a:extLst>
              <a:ext uri="{FF2B5EF4-FFF2-40B4-BE49-F238E27FC236}">
                <a16:creationId xmlns:a16="http://schemas.microsoft.com/office/drawing/2014/main" id="{47572D3A-0640-F64B-B8C7-BC1B9D446553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405608" y="647835"/>
            <a:ext cx="2991110" cy="431800"/>
          </a:xfrm>
        </p:spPr>
        <p:txBody>
          <a:bodyPr>
            <a:normAutofit/>
          </a:bodyPr>
          <a:lstStyle>
            <a:lvl1pPr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s-ES" dirty="0" err="1"/>
              <a:t>Index</a:t>
            </a:r>
            <a:endParaRPr lang="es-E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C3542EB-847A-134C-87D5-341B3F888D0F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413903" y="2280921"/>
            <a:ext cx="2613343" cy="645160"/>
          </a:xfrm>
        </p:spPr>
        <p:txBody>
          <a:bodyPr>
            <a:normAutofit/>
          </a:bodyPr>
          <a:lstStyle>
            <a:lvl1pPr>
              <a:spcBef>
                <a:spcPts val="400"/>
              </a:spcBef>
              <a:defRPr sz="1800" b="1"/>
            </a:lvl1pPr>
          </a:lstStyle>
          <a:p>
            <a:pPr lvl="0"/>
            <a:r>
              <a:rPr lang="es-ES" dirty="0" err="1"/>
              <a:t>Chapter</a:t>
            </a:r>
            <a:r>
              <a:rPr lang="es-ES" dirty="0"/>
              <a:t> </a:t>
            </a:r>
            <a:r>
              <a:rPr lang="es-ES" dirty="0" err="1"/>
              <a:t>Title</a:t>
            </a:r>
            <a:br>
              <a:rPr lang="es-ES" dirty="0"/>
            </a:br>
            <a:r>
              <a:rPr lang="es-ES" dirty="0"/>
              <a:t>Max 2 </a:t>
            </a:r>
            <a:r>
              <a:rPr lang="es-ES" dirty="0" err="1"/>
              <a:t>lines</a:t>
            </a:r>
            <a:endParaRPr lang="es-ES" dirty="0"/>
          </a:p>
        </p:txBody>
      </p:sp>
      <p:sp>
        <p:nvSpPr>
          <p:cNvPr id="8" name="Marcador de texto 2">
            <a:extLst>
              <a:ext uri="{FF2B5EF4-FFF2-40B4-BE49-F238E27FC236}">
                <a16:creationId xmlns:a16="http://schemas.microsoft.com/office/drawing/2014/main" id="{ED21A4EA-B7DC-2249-9BBA-4D41A99B3CEF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413903" y="2875281"/>
            <a:ext cx="2613343" cy="645160"/>
          </a:xfrm>
        </p:spPr>
        <p:txBody>
          <a:bodyPr>
            <a:normAutofit/>
          </a:bodyPr>
          <a:lstStyle>
            <a:lvl1pPr>
              <a:spcBef>
                <a:spcPts val="400"/>
              </a:spcBef>
              <a:defRPr sz="1800" b="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 dirty="0" err="1"/>
              <a:t>Chapter</a:t>
            </a:r>
            <a:r>
              <a:rPr lang="es-ES" dirty="0"/>
              <a:t> </a:t>
            </a:r>
            <a:r>
              <a:rPr lang="es-ES" dirty="0" err="1"/>
              <a:t>Description</a:t>
            </a:r>
            <a:br>
              <a:rPr lang="es-ES" dirty="0"/>
            </a:br>
            <a:r>
              <a:rPr lang="es-ES" dirty="0"/>
              <a:t>Max 2 </a:t>
            </a:r>
            <a:r>
              <a:rPr lang="es-ES" dirty="0" err="1"/>
              <a:t>lines</a:t>
            </a:r>
            <a:endParaRPr lang="es-ES" dirty="0"/>
          </a:p>
        </p:txBody>
      </p:sp>
      <p:sp>
        <p:nvSpPr>
          <p:cNvPr id="18" name="Marcador de texto 83">
            <a:extLst>
              <a:ext uri="{FF2B5EF4-FFF2-40B4-BE49-F238E27FC236}">
                <a16:creationId xmlns:a16="http://schemas.microsoft.com/office/drawing/2014/main" id="{846ACD11-B8D6-D347-834E-2FFC4F767897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3285968" y="1408171"/>
            <a:ext cx="1306871" cy="890597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1300"/>
              </a:spcBef>
              <a:defRPr sz="5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s-ES" dirty="0"/>
              <a:t>01</a:t>
            </a:r>
          </a:p>
        </p:txBody>
      </p:sp>
      <p:sp>
        <p:nvSpPr>
          <p:cNvPr id="19" name="Marcador de texto 2">
            <a:extLst>
              <a:ext uri="{FF2B5EF4-FFF2-40B4-BE49-F238E27FC236}">
                <a16:creationId xmlns:a16="http://schemas.microsoft.com/office/drawing/2014/main" id="{85611C3A-E7BA-8741-B713-7ECF35C208CF}"/>
              </a:ext>
            </a:extLst>
          </p:cNvPr>
          <p:cNvSpPr>
            <a:spLocks noGrp="1"/>
          </p:cNvSpPr>
          <p:nvPr>
            <p:ph type="body" sz="quarter" idx="70" hasCustomPrompt="1"/>
          </p:nvPr>
        </p:nvSpPr>
        <p:spPr>
          <a:xfrm>
            <a:off x="3301883" y="2280921"/>
            <a:ext cx="2613343" cy="645160"/>
          </a:xfrm>
        </p:spPr>
        <p:txBody>
          <a:bodyPr>
            <a:normAutofit/>
          </a:bodyPr>
          <a:lstStyle>
            <a:lvl1pPr>
              <a:spcBef>
                <a:spcPts val="400"/>
              </a:spcBef>
              <a:defRPr sz="1800" b="1"/>
            </a:lvl1pPr>
          </a:lstStyle>
          <a:p>
            <a:pPr lvl="0"/>
            <a:r>
              <a:rPr lang="es-ES" dirty="0" err="1"/>
              <a:t>Chapter</a:t>
            </a:r>
            <a:r>
              <a:rPr lang="es-ES" dirty="0"/>
              <a:t> </a:t>
            </a:r>
            <a:r>
              <a:rPr lang="es-ES" dirty="0" err="1"/>
              <a:t>Title</a:t>
            </a:r>
            <a:br>
              <a:rPr lang="es-ES" dirty="0"/>
            </a:br>
            <a:r>
              <a:rPr lang="es-ES" dirty="0"/>
              <a:t>Max 2 </a:t>
            </a:r>
            <a:r>
              <a:rPr lang="es-ES" dirty="0" err="1"/>
              <a:t>lines</a:t>
            </a:r>
            <a:endParaRPr lang="es-ES" dirty="0"/>
          </a:p>
        </p:txBody>
      </p:sp>
      <p:sp>
        <p:nvSpPr>
          <p:cNvPr id="20" name="Marcador de texto 2">
            <a:extLst>
              <a:ext uri="{FF2B5EF4-FFF2-40B4-BE49-F238E27FC236}">
                <a16:creationId xmlns:a16="http://schemas.microsoft.com/office/drawing/2014/main" id="{3847668A-0F13-FD40-99C9-7D211293DC7B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3301883" y="2875281"/>
            <a:ext cx="2613343" cy="645160"/>
          </a:xfrm>
        </p:spPr>
        <p:txBody>
          <a:bodyPr>
            <a:normAutofit/>
          </a:bodyPr>
          <a:lstStyle>
            <a:lvl1pPr>
              <a:spcBef>
                <a:spcPts val="400"/>
              </a:spcBef>
              <a:defRPr sz="1800" b="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 dirty="0" err="1"/>
              <a:t>Chapter</a:t>
            </a:r>
            <a:r>
              <a:rPr lang="es-ES" dirty="0"/>
              <a:t> </a:t>
            </a:r>
            <a:r>
              <a:rPr lang="es-ES" dirty="0" err="1"/>
              <a:t>Description</a:t>
            </a:r>
            <a:br>
              <a:rPr lang="es-ES" dirty="0"/>
            </a:br>
            <a:r>
              <a:rPr lang="es-ES" dirty="0"/>
              <a:t>Max 2 </a:t>
            </a:r>
            <a:r>
              <a:rPr lang="es-ES" dirty="0" err="1"/>
              <a:t>lines</a:t>
            </a:r>
            <a:endParaRPr lang="es-ES" dirty="0"/>
          </a:p>
        </p:txBody>
      </p:sp>
      <p:sp>
        <p:nvSpPr>
          <p:cNvPr id="21" name="Marcador de texto 83">
            <a:extLst>
              <a:ext uri="{FF2B5EF4-FFF2-40B4-BE49-F238E27FC236}">
                <a16:creationId xmlns:a16="http://schemas.microsoft.com/office/drawing/2014/main" id="{2A5ED1A7-3C9E-0A47-A8B4-C2B3AC78C142}"/>
              </a:ext>
            </a:extLst>
          </p:cNvPr>
          <p:cNvSpPr>
            <a:spLocks noGrp="1"/>
          </p:cNvSpPr>
          <p:nvPr>
            <p:ph type="body" sz="quarter" idx="72" hasCustomPrompt="1"/>
          </p:nvPr>
        </p:nvSpPr>
        <p:spPr>
          <a:xfrm>
            <a:off x="6158708" y="1408171"/>
            <a:ext cx="1306871" cy="890597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1300"/>
              </a:spcBef>
              <a:defRPr sz="5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s-ES" dirty="0"/>
              <a:t>01</a:t>
            </a:r>
          </a:p>
        </p:txBody>
      </p:sp>
      <p:sp>
        <p:nvSpPr>
          <p:cNvPr id="22" name="Marcador de texto 2">
            <a:extLst>
              <a:ext uri="{FF2B5EF4-FFF2-40B4-BE49-F238E27FC236}">
                <a16:creationId xmlns:a16="http://schemas.microsoft.com/office/drawing/2014/main" id="{665B95A9-6987-F748-AD20-7165E5E8CEE2}"/>
              </a:ext>
            </a:extLst>
          </p:cNvPr>
          <p:cNvSpPr>
            <a:spLocks noGrp="1"/>
          </p:cNvSpPr>
          <p:nvPr>
            <p:ph type="body" sz="quarter" idx="73" hasCustomPrompt="1"/>
          </p:nvPr>
        </p:nvSpPr>
        <p:spPr>
          <a:xfrm>
            <a:off x="6174623" y="2280921"/>
            <a:ext cx="2613343" cy="645160"/>
          </a:xfrm>
        </p:spPr>
        <p:txBody>
          <a:bodyPr>
            <a:normAutofit/>
          </a:bodyPr>
          <a:lstStyle>
            <a:lvl1pPr>
              <a:spcBef>
                <a:spcPts val="400"/>
              </a:spcBef>
              <a:defRPr sz="1800" b="1"/>
            </a:lvl1pPr>
          </a:lstStyle>
          <a:p>
            <a:pPr lvl="0"/>
            <a:r>
              <a:rPr lang="es-ES" dirty="0" err="1"/>
              <a:t>Chapter</a:t>
            </a:r>
            <a:r>
              <a:rPr lang="es-ES" dirty="0"/>
              <a:t> </a:t>
            </a:r>
            <a:r>
              <a:rPr lang="es-ES" dirty="0" err="1"/>
              <a:t>Title</a:t>
            </a:r>
            <a:br>
              <a:rPr lang="es-ES" dirty="0"/>
            </a:br>
            <a:r>
              <a:rPr lang="es-ES" dirty="0"/>
              <a:t>Max 2 </a:t>
            </a:r>
            <a:r>
              <a:rPr lang="es-ES" dirty="0" err="1"/>
              <a:t>lines</a:t>
            </a:r>
            <a:endParaRPr lang="es-ES" dirty="0"/>
          </a:p>
        </p:txBody>
      </p:sp>
      <p:sp>
        <p:nvSpPr>
          <p:cNvPr id="23" name="Marcador de texto 2">
            <a:extLst>
              <a:ext uri="{FF2B5EF4-FFF2-40B4-BE49-F238E27FC236}">
                <a16:creationId xmlns:a16="http://schemas.microsoft.com/office/drawing/2014/main" id="{7991601E-FE13-004A-B235-1C7E12150DAE}"/>
              </a:ext>
            </a:extLst>
          </p:cNvPr>
          <p:cNvSpPr>
            <a:spLocks noGrp="1"/>
          </p:cNvSpPr>
          <p:nvPr>
            <p:ph type="body" sz="quarter" idx="74" hasCustomPrompt="1"/>
          </p:nvPr>
        </p:nvSpPr>
        <p:spPr>
          <a:xfrm>
            <a:off x="6174623" y="2875281"/>
            <a:ext cx="2613343" cy="645160"/>
          </a:xfrm>
        </p:spPr>
        <p:txBody>
          <a:bodyPr>
            <a:normAutofit/>
          </a:bodyPr>
          <a:lstStyle>
            <a:lvl1pPr>
              <a:spcBef>
                <a:spcPts val="400"/>
              </a:spcBef>
              <a:defRPr sz="1800" b="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 dirty="0" err="1"/>
              <a:t>Chapter</a:t>
            </a:r>
            <a:r>
              <a:rPr lang="es-ES" dirty="0"/>
              <a:t> </a:t>
            </a:r>
            <a:r>
              <a:rPr lang="es-ES" dirty="0" err="1"/>
              <a:t>Description</a:t>
            </a:r>
            <a:br>
              <a:rPr lang="es-ES" dirty="0"/>
            </a:br>
            <a:r>
              <a:rPr lang="es-ES" dirty="0"/>
              <a:t>Max 2 </a:t>
            </a:r>
            <a:r>
              <a:rPr lang="es-ES" dirty="0" err="1"/>
              <a:t>lines</a:t>
            </a:r>
            <a:endParaRPr lang="es-ES" dirty="0"/>
          </a:p>
        </p:txBody>
      </p:sp>
      <p:sp>
        <p:nvSpPr>
          <p:cNvPr id="24" name="Marcador de texto 83">
            <a:extLst>
              <a:ext uri="{FF2B5EF4-FFF2-40B4-BE49-F238E27FC236}">
                <a16:creationId xmlns:a16="http://schemas.microsoft.com/office/drawing/2014/main" id="{B55C8E76-6CFF-6040-8FA8-33F63C85CEBF}"/>
              </a:ext>
            </a:extLst>
          </p:cNvPr>
          <p:cNvSpPr>
            <a:spLocks noGrp="1"/>
          </p:cNvSpPr>
          <p:nvPr>
            <p:ph type="body" sz="quarter" idx="75" hasCustomPrompt="1"/>
          </p:nvPr>
        </p:nvSpPr>
        <p:spPr>
          <a:xfrm>
            <a:off x="9039068" y="1408171"/>
            <a:ext cx="1306871" cy="890597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1300"/>
              </a:spcBef>
              <a:defRPr sz="5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s-ES" dirty="0"/>
              <a:t>01</a:t>
            </a:r>
          </a:p>
        </p:txBody>
      </p:sp>
      <p:sp>
        <p:nvSpPr>
          <p:cNvPr id="25" name="Marcador de texto 2">
            <a:extLst>
              <a:ext uri="{FF2B5EF4-FFF2-40B4-BE49-F238E27FC236}">
                <a16:creationId xmlns:a16="http://schemas.microsoft.com/office/drawing/2014/main" id="{69111C5F-2E5B-A941-97B9-DF3CB7452A8A}"/>
              </a:ext>
            </a:extLst>
          </p:cNvPr>
          <p:cNvSpPr>
            <a:spLocks noGrp="1"/>
          </p:cNvSpPr>
          <p:nvPr>
            <p:ph type="body" sz="quarter" idx="76" hasCustomPrompt="1"/>
          </p:nvPr>
        </p:nvSpPr>
        <p:spPr>
          <a:xfrm>
            <a:off x="9054983" y="2280921"/>
            <a:ext cx="2613343" cy="645160"/>
          </a:xfrm>
        </p:spPr>
        <p:txBody>
          <a:bodyPr>
            <a:normAutofit/>
          </a:bodyPr>
          <a:lstStyle>
            <a:lvl1pPr>
              <a:spcBef>
                <a:spcPts val="400"/>
              </a:spcBef>
              <a:defRPr sz="1800" b="1"/>
            </a:lvl1pPr>
          </a:lstStyle>
          <a:p>
            <a:pPr lvl="0"/>
            <a:r>
              <a:rPr lang="es-ES" dirty="0" err="1"/>
              <a:t>Chapter</a:t>
            </a:r>
            <a:r>
              <a:rPr lang="es-ES" dirty="0"/>
              <a:t> </a:t>
            </a:r>
            <a:r>
              <a:rPr lang="es-ES" dirty="0" err="1"/>
              <a:t>Title</a:t>
            </a:r>
            <a:br>
              <a:rPr lang="es-ES" dirty="0"/>
            </a:br>
            <a:r>
              <a:rPr lang="es-ES" dirty="0"/>
              <a:t>Max 2 </a:t>
            </a:r>
            <a:r>
              <a:rPr lang="es-ES" dirty="0" err="1"/>
              <a:t>lines</a:t>
            </a:r>
            <a:endParaRPr lang="es-ES" dirty="0"/>
          </a:p>
        </p:txBody>
      </p:sp>
      <p:sp>
        <p:nvSpPr>
          <p:cNvPr id="26" name="Marcador de texto 2">
            <a:extLst>
              <a:ext uri="{FF2B5EF4-FFF2-40B4-BE49-F238E27FC236}">
                <a16:creationId xmlns:a16="http://schemas.microsoft.com/office/drawing/2014/main" id="{E44F70FF-0454-5A49-B7FE-A299E03161D3}"/>
              </a:ext>
            </a:extLst>
          </p:cNvPr>
          <p:cNvSpPr>
            <a:spLocks noGrp="1"/>
          </p:cNvSpPr>
          <p:nvPr>
            <p:ph type="body" sz="quarter" idx="77" hasCustomPrompt="1"/>
          </p:nvPr>
        </p:nvSpPr>
        <p:spPr>
          <a:xfrm>
            <a:off x="9054983" y="2875281"/>
            <a:ext cx="2613343" cy="645160"/>
          </a:xfrm>
        </p:spPr>
        <p:txBody>
          <a:bodyPr>
            <a:normAutofit/>
          </a:bodyPr>
          <a:lstStyle>
            <a:lvl1pPr>
              <a:spcBef>
                <a:spcPts val="400"/>
              </a:spcBef>
              <a:defRPr sz="1800" b="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 dirty="0" err="1"/>
              <a:t>Chapter</a:t>
            </a:r>
            <a:r>
              <a:rPr lang="es-ES" dirty="0"/>
              <a:t> </a:t>
            </a:r>
            <a:r>
              <a:rPr lang="es-ES" dirty="0" err="1"/>
              <a:t>Description</a:t>
            </a:r>
            <a:br>
              <a:rPr lang="es-ES" dirty="0"/>
            </a:br>
            <a:r>
              <a:rPr lang="es-ES" dirty="0"/>
              <a:t>Max 2 </a:t>
            </a:r>
            <a:r>
              <a:rPr lang="es-ES" dirty="0" err="1"/>
              <a:t>lines</a:t>
            </a:r>
            <a:endParaRPr lang="es-ES" dirty="0"/>
          </a:p>
        </p:txBody>
      </p:sp>
      <p:sp>
        <p:nvSpPr>
          <p:cNvPr id="27" name="Marcador de texto 83">
            <a:extLst>
              <a:ext uri="{FF2B5EF4-FFF2-40B4-BE49-F238E27FC236}">
                <a16:creationId xmlns:a16="http://schemas.microsoft.com/office/drawing/2014/main" id="{C6EFC7DE-FDA3-344F-BA47-77E74A7AB00F}"/>
              </a:ext>
            </a:extLst>
          </p:cNvPr>
          <p:cNvSpPr>
            <a:spLocks noGrp="1"/>
          </p:cNvSpPr>
          <p:nvPr>
            <p:ph type="body" sz="quarter" idx="78" hasCustomPrompt="1"/>
          </p:nvPr>
        </p:nvSpPr>
        <p:spPr>
          <a:xfrm>
            <a:off x="397988" y="3800851"/>
            <a:ext cx="1306871" cy="890597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1300"/>
              </a:spcBef>
              <a:defRPr sz="5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s-ES" dirty="0"/>
              <a:t>01</a:t>
            </a:r>
          </a:p>
        </p:txBody>
      </p:sp>
      <p:sp>
        <p:nvSpPr>
          <p:cNvPr id="28" name="Marcador de texto 2">
            <a:extLst>
              <a:ext uri="{FF2B5EF4-FFF2-40B4-BE49-F238E27FC236}">
                <a16:creationId xmlns:a16="http://schemas.microsoft.com/office/drawing/2014/main" id="{DEDD6D48-A77A-1B42-A0A7-7C1FA8FB2361}"/>
              </a:ext>
            </a:extLst>
          </p:cNvPr>
          <p:cNvSpPr>
            <a:spLocks noGrp="1"/>
          </p:cNvSpPr>
          <p:nvPr>
            <p:ph type="body" sz="quarter" idx="79" hasCustomPrompt="1"/>
          </p:nvPr>
        </p:nvSpPr>
        <p:spPr>
          <a:xfrm>
            <a:off x="413903" y="4673601"/>
            <a:ext cx="2613343" cy="645160"/>
          </a:xfrm>
        </p:spPr>
        <p:txBody>
          <a:bodyPr>
            <a:normAutofit/>
          </a:bodyPr>
          <a:lstStyle>
            <a:lvl1pPr>
              <a:spcBef>
                <a:spcPts val="400"/>
              </a:spcBef>
              <a:defRPr sz="1800" b="1"/>
            </a:lvl1pPr>
          </a:lstStyle>
          <a:p>
            <a:pPr lvl="0"/>
            <a:r>
              <a:rPr lang="es-ES" dirty="0" err="1"/>
              <a:t>Chapter</a:t>
            </a:r>
            <a:r>
              <a:rPr lang="es-ES" dirty="0"/>
              <a:t> </a:t>
            </a:r>
            <a:r>
              <a:rPr lang="es-ES" dirty="0" err="1"/>
              <a:t>Title</a:t>
            </a:r>
            <a:br>
              <a:rPr lang="es-ES" dirty="0"/>
            </a:br>
            <a:r>
              <a:rPr lang="es-ES" dirty="0"/>
              <a:t>Max 2 </a:t>
            </a:r>
            <a:r>
              <a:rPr lang="es-ES" dirty="0" err="1"/>
              <a:t>lines</a:t>
            </a:r>
            <a:endParaRPr lang="es-ES" dirty="0"/>
          </a:p>
        </p:txBody>
      </p:sp>
      <p:sp>
        <p:nvSpPr>
          <p:cNvPr id="29" name="Marcador de texto 2">
            <a:extLst>
              <a:ext uri="{FF2B5EF4-FFF2-40B4-BE49-F238E27FC236}">
                <a16:creationId xmlns:a16="http://schemas.microsoft.com/office/drawing/2014/main" id="{339E1E00-EF43-9842-A5D4-7D893A6A21DA}"/>
              </a:ext>
            </a:extLst>
          </p:cNvPr>
          <p:cNvSpPr>
            <a:spLocks noGrp="1"/>
          </p:cNvSpPr>
          <p:nvPr>
            <p:ph type="body" sz="quarter" idx="80" hasCustomPrompt="1"/>
          </p:nvPr>
        </p:nvSpPr>
        <p:spPr>
          <a:xfrm>
            <a:off x="413903" y="5267961"/>
            <a:ext cx="2613343" cy="645160"/>
          </a:xfrm>
        </p:spPr>
        <p:txBody>
          <a:bodyPr>
            <a:normAutofit/>
          </a:bodyPr>
          <a:lstStyle>
            <a:lvl1pPr>
              <a:spcBef>
                <a:spcPts val="400"/>
              </a:spcBef>
              <a:defRPr sz="1800" b="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 dirty="0" err="1"/>
              <a:t>Chapter</a:t>
            </a:r>
            <a:r>
              <a:rPr lang="es-ES" dirty="0"/>
              <a:t> </a:t>
            </a:r>
            <a:r>
              <a:rPr lang="es-ES" dirty="0" err="1"/>
              <a:t>Description</a:t>
            </a:r>
            <a:br>
              <a:rPr lang="es-ES" dirty="0"/>
            </a:br>
            <a:r>
              <a:rPr lang="es-ES" dirty="0"/>
              <a:t>Max 2 </a:t>
            </a:r>
            <a:r>
              <a:rPr lang="es-ES" dirty="0" err="1"/>
              <a:t>lines</a:t>
            </a:r>
            <a:endParaRPr lang="es-ES" dirty="0"/>
          </a:p>
        </p:txBody>
      </p:sp>
      <p:sp>
        <p:nvSpPr>
          <p:cNvPr id="30" name="Marcador de texto 83">
            <a:extLst>
              <a:ext uri="{FF2B5EF4-FFF2-40B4-BE49-F238E27FC236}">
                <a16:creationId xmlns:a16="http://schemas.microsoft.com/office/drawing/2014/main" id="{3609BFF5-C0EC-C74B-BAC5-C6247F87A159}"/>
              </a:ext>
            </a:extLst>
          </p:cNvPr>
          <p:cNvSpPr>
            <a:spLocks noGrp="1"/>
          </p:cNvSpPr>
          <p:nvPr>
            <p:ph type="body" sz="quarter" idx="81" hasCustomPrompt="1"/>
          </p:nvPr>
        </p:nvSpPr>
        <p:spPr>
          <a:xfrm>
            <a:off x="3285968" y="3800851"/>
            <a:ext cx="1306871" cy="890597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1300"/>
              </a:spcBef>
              <a:defRPr sz="5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s-ES" dirty="0"/>
              <a:t>01</a:t>
            </a:r>
          </a:p>
        </p:txBody>
      </p:sp>
      <p:sp>
        <p:nvSpPr>
          <p:cNvPr id="31" name="Marcador de texto 2">
            <a:extLst>
              <a:ext uri="{FF2B5EF4-FFF2-40B4-BE49-F238E27FC236}">
                <a16:creationId xmlns:a16="http://schemas.microsoft.com/office/drawing/2014/main" id="{A2D9B95A-6F51-704A-8164-AE4376A52455}"/>
              </a:ext>
            </a:extLst>
          </p:cNvPr>
          <p:cNvSpPr>
            <a:spLocks noGrp="1"/>
          </p:cNvSpPr>
          <p:nvPr>
            <p:ph type="body" sz="quarter" idx="82" hasCustomPrompt="1"/>
          </p:nvPr>
        </p:nvSpPr>
        <p:spPr>
          <a:xfrm>
            <a:off x="3301883" y="4673601"/>
            <a:ext cx="2613343" cy="645160"/>
          </a:xfrm>
        </p:spPr>
        <p:txBody>
          <a:bodyPr>
            <a:normAutofit/>
          </a:bodyPr>
          <a:lstStyle>
            <a:lvl1pPr>
              <a:spcBef>
                <a:spcPts val="400"/>
              </a:spcBef>
              <a:defRPr sz="1800" b="1"/>
            </a:lvl1pPr>
          </a:lstStyle>
          <a:p>
            <a:pPr lvl="0"/>
            <a:r>
              <a:rPr lang="es-ES" dirty="0" err="1"/>
              <a:t>Chapter</a:t>
            </a:r>
            <a:r>
              <a:rPr lang="es-ES" dirty="0"/>
              <a:t> </a:t>
            </a:r>
            <a:r>
              <a:rPr lang="es-ES" dirty="0" err="1"/>
              <a:t>Title</a:t>
            </a:r>
            <a:br>
              <a:rPr lang="es-ES" dirty="0"/>
            </a:br>
            <a:r>
              <a:rPr lang="es-ES" dirty="0"/>
              <a:t>Max 2 </a:t>
            </a:r>
            <a:r>
              <a:rPr lang="es-ES" dirty="0" err="1"/>
              <a:t>lines</a:t>
            </a:r>
            <a:endParaRPr lang="es-ES" dirty="0"/>
          </a:p>
        </p:txBody>
      </p:sp>
      <p:sp>
        <p:nvSpPr>
          <p:cNvPr id="32" name="Marcador de texto 2">
            <a:extLst>
              <a:ext uri="{FF2B5EF4-FFF2-40B4-BE49-F238E27FC236}">
                <a16:creationId xmlns:a16="http://schemas.microsoft.com/office/drawing/2014/main" id="{347D8AC6-F6F7-AB40-BDAE-DFA1A20F303C}"/>
              </a:ext>
            </a:extLst>
          </p:cNvPr>
          <p:cNvSpPr>
            <a:spLocks noGrp="1"/>
          </p:cNvSpPr>
          <p:nvPr>
            <p:ph type="body" sz="quarter" idx="83" hasCustomPrompt="1"/>
          </p:nvPr>
        </p:nvSpPr>
        <p:spPr>
          <a:xfrm>
            <a:off x="3301883" y="5267961"/>
            <a:ext cx="2613343" cy="645160"/>
          </a:xfrm>
        </p:spPr>
        <p:txBody>
          <a:bodyPr>
            <a:normAutofit/>
          </a:bodyPr>
          <a:lstStyle>
            <a:lvl1pPr>
              <a:spcBef>
                <a:spcPts val="400"/>
              </a:spcBef>
              <a:defRPr sz="1800" b="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 dirty="0" err="1"/>
              <a:t>Chapter</a:t>
            </a:r>
            <a:r>
              <a:rPr lang="es-ES" dirty="0"/>
              <a:t> </a:t>
            </a:r>
            <a:r>
              <a:rPr lang="es-ES" dirty="0" err="1"/>
              <a:t>Description</a:t>
            </a:r>
            <a:br>
              <a:rPr lang="es-ES" dirty="0"/>
            </a:br>
            <a:r>
              <a:rPr lang="es-ES" dirty="0"/>
              <a:t>Max 2 </a:t>
            </a:r>
            <a:r>
              <a:rPr lang="es-ES" dirty="0" err="1"/>
              <a:t>lines</a:t>
            </a:r>
            <a:endParaRPr lang="es-ES" dirty="0"/>
          </a:p>
        </p:txBody>
      </p:sp>
      <p:sp>
        <p:nvSpPr>
          <p:cNvPr id="33" name="Marcador de texto 83">
            <a:extLst>
              <a:ext uri="{FF2B5EF4-FFF2-40B4-BE49-F238E27FC236}">
                <a16:creationId xmlns:a16="http://schemas.microsoft.com/office/drawing/2014/main" id="{2175621C-7D22-9246-842E-EBEBA072199D}"/>
              </a:ext>
            </a:extLst>
          </p:cNvPr>
          <p:cNvSpPr>
            <a:spLocks noGrp="1"/>
          </p:cNvSpPr>
          <p:nvPr>
            <p:ph type="body" sz="quarter" idx="84" hasCustomPrompt="1"/>
          </p:nvPr>
        </p:nvSpPr>
        <p:spPr>
          <a:xfrm>
            <a:off x="6158708" y="3800851"/>
            <a:ext cx="1306871" cy="890597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1300"/>
              </a:spcBef>
              <a:defRPr sz="5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s-ES" dirty="0"/>
              <a:t>01</a:t>
            </a:r>
          </a:p>
        </p:txBody>
      </p:sp>
      <p:sp>
        <p:nvSpPr>
          <p:cNvPr id="34" name="Marcador de texto 2">
            <a:extLst>
              <a:ext uri="{FF2B5EF4-FFF2-40B4-BE49-F238E27FC236}">
                <a16:creationId xmlns:a16="http://schemas.microsoft.com/office/drawing/2014/main" id="{857887B0-767A-9D43-9C2D-CFE8C77727A7}"/>
              </a:ext>
            </a:extLst>
          </p:cNvPr>
          <p:cNvSpPr>
            <a:spLocks noGrp="1"/>
          </p:cNvSpPr>
          <p:nvPr>
            <p:ph type="body" sz="quarter" idx="85" hasCustomPrompt="1"/>
          </p:nvPr>
        </p:nvSpPr>
        <p:spPr>
          <a:xfrm>
            <a:off x="6174623" y="4673601"/>
            <a:ext cx="2613343" cy="645160"/>
          </a:xfrm>
        </p:spPr>
        <p:txBody>
          <a:bodyPr>
            <a:normAutofit/>
          </a:bodyPr>
          <a:lstStyle>
            <a:lvl1pPr>
              <a:spcBef>
                <a:spcPts val="400"/>
              </a:spcBef>
              <a:defRPr sz="1800" b="1"/>
            </a:lvl1pPr>
          </a:lstStyle>
          <a:p>
            <a:pPr lvl="0"/>
            <a:r>
              <a:rPr lang="es-ES" dirty="0" err="1"/>
              <a:t>Chapter</a:t>
            </a:r>
            <a:r>
              <a:rPr lang="es-ES" dirty="0"/>
              <a:t> </a:t>
            </a:r>
            <a:r>
              <a:rPr lang="es-ES" dirty="0" err="1"/>
              <a:t>Title</a:t>
            </a:r>
            <a:br>
              <a:rPr lang="es-ES" dirty="0"/>
            </a:br>
            <a:r>
              <a:rPr lang="es-ES" dirty="0"/>
              <a:t>Max 2 </a:t>
            </a:r>
            <a:r>
              <a:rPr lang="es-ES" dirty="0" err="1"/>
              <a:t>lines</a:t>
            </a:r>
            <a:endParaRPr lang="es-ES" dirty="0"/>
          </a:p>
        </p:txBody>
      </p:sp>
      <p:sp>
        <p:nvSpPr>
          <p:cNvPr id="35" name="Marcador de texto 2">
            <a:extLst>
              <a:ext uri="{FF2B5EF4-FFF2-40B4-BE49-F238E27FC236}">
                <a16:creationId xmlns:a16="http://schemas.microsoft.com/office/drawing/2014/main" id="{79494816-53D2-E340-A80C-F39EE826D985}"/>
              </a:ext>
            </a:extLst>
          </p:cNvPr>
          <p:cNvSpPr>
            <a:spLocks noGrp="1"/>
          </p:cNvSpPr>
          <p:nvPr>
            <p:ph type="body" sz="quarter" idx="86" hasCustomPrompt="1"/>
          </p:nvPr>
        </p:nvSpPr>
        <p:spPr>
          <a:xfrm>
            <a:off x="6174623" y="5267961"/>
            <a:ext cx="2613343" cy="645160"/>
          </a:xfrm>
        </p:spPr>
        <p:txBody>
          <a:bodyPr>
            <a:normAutofit/>
          </a:bodyPr>
          <a:lstStyle>
            <a:lvl1pPr>
              <a:spcBef>
                <a:spcPts val="400"/>
              </a:spcBef>
              <a:defRPr sz="1800" b="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 dirty="0" err="1"/>
              <a:t>Chapter</a:t>
            </a:r>
            <a:r>
              <a:rPr lang="es-ES" dirty="0"/>
              <a:t> </a:t>
            </a:r>
            <a:r>
              <a:rPr lang="es-ES" dirty="0" err="1"/>
              <a:t>Description</a:t>
            </a:r>
            <a:br>
              <a:rPr lang="es-ES" dirty="0"/>
            </a:br>
            <a:r>
              <a:rPr lang="es-ES" dirty="0"/>
              <a:t>Max 2 </a:t>
            </a:r>
            <a:r>
              <a:rPr lang="es-ES" dirty="0" err="1"/>
              <a:t>lines</a:t>
            </a:r>
            <a:endParaRPr lang="es-ES" dirty="0"/>
          </a:p>
        </p:txBody>
      </p:sp>
      <p:sp>
        <p:nvSpPr>
          <p:cNvPr id="36" name="Marcador de texto 83">
            <a:extLst>
              <a:ext uri="{FF2B5EF4-FFF2-40B4-BE49-F238E27FC236}">
                <a16:creationId xmlns:a16="http://schemas.microsoft.com/office/drawing/2014/main" id="{E903AC53-87A3-6E4D-820F-7A4F85097C47}"/>
              </a:ext>
            </a:extLst>
          </p:cNvPr>
          <p:cNvSpPr>
            <a:spLocks noGrp="1"/>
          </p:cNvSpPr>
          <p:nvPr>
            <p:ph type="body" sz="quarter" idx="87" hasCustomPrompt="1"/>
          </p:nvPr>
        </p:nvSpPr>
        <p:spPr>
          <a:xfrm>
            <a:off x="9039068" y="3800851"/>
            <a:ext cx="1306871" cy="890597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1300"/>
              </a:spcBef>
              <a:defRPr sz="5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s-ES" dirty="0"/>
              <a:t>01</a:t>
            </a:r>
          </a:p>
        </p:txBody>
      </p:sp>
      <p:sp>
        <p:nvSpPr>
          <p:cNvPr id="37" name="Marcador de texto 2">
            <a:extLst>
              <a:ext uri="{FF2B5EF4-FFF2-40B4-BE49-F238E27FC236}">
                <a16:creationId xmlns:a16="http://schemas.microsoft.com/office/drawing/2014/main" id="{46EEBF2D-185D-3F40-90DD-563D0093C87E}"/>
              </a:ext>
            </a:extLst>
          </p:cNvPr>
          <p:cNvSpPr>
            <a:spLocks noGrp="1"/>
          </p:cNvSpPr>
          <p:nvPr>
            <p:ph type="body" sz="quarter" idx="88" hasCustomPrompt="1"/>
          </p:nvPr>
        </p:nvSpPr>
        <p:spPr>
          <a:xfrm>
            <a:off x="9054983" y="4673601"/>
            <a:ext cx="2613343" cy="645160"/>
          </a:xfrm>
        </p:spPr>
        <p:txBody>
          <a:bodyPr>
            <a:normAutofit/>
          </a:bodyPr>
          <a:lstStyle>
            <a:lvl1pPr>
              <a:spcBef>
                <a:spcPts val="400"/>
              </a:spcBef>
              <a:defRPr sz="1800" b="1"/>
            </a:lvl1pPr>
          </a:lstStyle>
          <a:p>
            <a:pPr lvl="0"/>
            <a:r>
              <a:rPr lang="es-ES" dirty="0" err="1"/>
              <a:t>Chapter</a:t>
            </a:r>
            <a:r>
              <a:rPr lang="es-ES" dirty="0"/>
              <a:t> </a:t>
            </a:r>
            <a:r>
              <a:rPr lang="es-ES" dirty="0" err="1"/>
              <a:t>Title</a:t>
            </a:r>
            <a:br>
              <a:rPr lang="es-ES" dirty="0"/>
            </a:br>
            <a:r>
              <a:rPr lang="es-ES" dirty="0"/>
              <a:t>Max 2 </a:t>
            </a:r>
            <a:r>
              <a:rPr lang="es-ES" dirty="0" err="1"/>
              <a:t>lines</a:t>
            </a:r>
            <a:endParaRPr lang="es-ES" dirty="0"/>
          </a:p>
        </p:txBody>
      </p:sp>
      <p:sp>
        <p:nvSpPr>
          <p:cNvPr id="38" name="Marcador de texto 2">
            <a:extLst>
              <a:ext uri="{FF2B5EF4-FFF2-40B4-BE49-F238E27FC236}">
                <a16:creationId xmlns:a16="http://schemas.microsoft.com/office/drawing/2014/main" id="{F0CFAD44-F620-CD41-8005-F4C6AADCED77}"/>
              </a:ext>
            </a:extLst>
          </p:cNvPr>
          <p:cNvSpPr>
            <a:spLocks noGrp="1"/>
          </p:cNvSpPr>
          <p:nvPr>
            <p:ph type="body" sz="quarter" idx="89" hasCustomPrompt="1"/>
          </p:nvPr>
        </p:nvSpPr>
        <p:spPr>
          <a:xfrm>
            <a:off x="9054983" y="5267961"/>
            <a:ext cx="2613343" cy="645160"/>
          </a:xfrm>
        </p:spPr>
        <p:txBody>
          <a:bodyPr>
            <a:normAutofit/>
          </a:bodyPr>
          <a:lstStyle>
            <a:lvl1pPr>
              <a:spcBef>
                <a:spcPts val="400"/>
              </a:spcBef>
              <a:defRPr sz="1800" b="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 dirty="0" err="1"/>
              <a:t>Chapter</a:t>
            </a:r>
            <a:r>
              <a:rPr lang="es-ES" dirty="0"/>
              <a:t> </a:t>
            </a:r>
            <a:r>
              <a:rPr lang="es-ES" dirty="0" err="1"/>
              <a:t>Description</a:t>
            </a:r>
            <a:br>
              <a:rPr lang="es-ES" dirty="0"/>
            </a:br>
            <a:r>
              <a:rPr lang="es-ES" dirty="0"/>
              <a:t>Max 2 </a:t>
            </a:r>
            <a:r>
              <a:rPr lang="es-ES" dirty="0" err="1"/>
              <a:t>lines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819097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exto_Imagen_Redond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E9C55805-7954-B24C-8EC6-5DE3A100F7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EBEDA2-51E6-554C-A63C-E820F6D0080D}" type="slidenum">
              <a:rPr lang="es-ES" smtClean="0"/>
              <a:pPr/>
              <a:t>‹#›</a:t>
            </a:fld>
            <a:endParaRPr lang="es-ES" dirty="0"/>
          </a:p>
        </p:txBody>
      </p:sp>
      <p:sp>
        <p:nvSpPr>
          <p:cNvPr id="4" name="Título 10">
            <a:extLst>
              <a:ext uri="{FF2B5EF4-FFF2-40B4-BE49-F238E27FC236}">
                <a16:creationId xmlns:a16="http://schemas.microsoft.com/office/drawing/2014/main" id="{49156FD3-0196-4F4F-9FDD-822A7DDF53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8663" y="609644"/>
            <a:ext cx="11267399" cy="800944"/>
          </a:xfrm>
        </p:spPr>
        <p:txBody>
          <a:bodyPr/>
          <a:lstStyle/>
          <a:p>
            <a:r>
              <a:rPr lang="es-ES" dirty="0" err="1"/>
              <a:t>Insert</a:t>
            </a:r>
            <a:r>
              <a:rPr lang="es-ES" dirty="0"/>
              <a:t> </a:t>
            </a:r>
            <a:r>
              <a:rPr lang="es-ES" dirty="0" err="1"/>
              <a:t>Title</a:t>
            </a:r>
            <a:r>
              <a:rPr lang="es-ES" dirty="0"/>
              <a:t> </a:t>
            </a:r>
            <a:r>
              <a:rPr lang="es-ES" dirty="0" err="1"/>
              <a:t>Here</a:t>
            </a:r>
            <a:br>
              <a:rPr lang="es-ES" dirty="0"/>
            </a:br>
            <a:r>
              <a:rPr lang="es-ES" dirty="0"/>
              <a:t>Max 2 </a:t>
            </a:r>
            <a:r>
              <a:rPr lang="es-ES" dirty="0" err="1"/>
              <a:t>lines</a:t>
            </a:r>
            <a:endParaRPr lang="es-ES" dirty="0"/>
          </a:p>
        </p:txBody>
      </p:sp>
      <p:sp>
        <p:nvSpPr>
          <p:cNvPr id="6" name="Marcador de texto 14">
            <a:extLst>
              <a:ext uri="{FF2B5EF4-FFF2-40B4-BE49-F238E27FC236}">
                <a16:creationId xmlns:a16="http://schemas.microsoft.com/office/drawing/2014/main" id="{6E6DC74C-4704-064C-9CF0-4BE6715AD4E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86216" y="5444414"/>
            <a:ext cx="3235301" cy="587225"/>
          </a:xfrm>
        </p:spPr>
        <p:txBody>
          <a:bodyPr wrap="square">
            <a:noAutofit/>
          </a:bodyPr>
          <a:lstStyle>
            <a:lvl1pPr marL="0" indent="0" algn="ctr">
              <a:buNone/>
              <a:defRPr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</a:t>
            </a:r>
          </a:p>
        </p:txBody>
      </p:sp>
      <p:sp>
        <p:nvSpPr>
          <p:cNvPr id="8" name="Marcador de texto 18">
            <a:extLst>
              <a:ext uri="{FF2B5EF4-FFF2-40B4-BE49-F238E27FC236}">
                <a16:creationId xmlns:a16="http://schemas.microsoft.com/office/drawing/2014/main" id="{F448B499-7374-5448-8658-87428B67CA3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7951" y="366676"/>
            <a:ext cx="11258111" cy="198438"/>
          </a:xfrm>
        </p:spPr>
        <p:txBody>
          <a:bodyPr>
            <a:noAutofit/>
          </a:bodyPr>
          <a:lstStyle>
            <a:lvl1pPr marL="0" indent="0">
              <a:buNone/>
              <a:defRPr sz="1300" b="1" cap="all" baseline="0"/>
            </a:lvl1pPr>
          </a:lstStyle>
          <a:p>
            <a:pPr lvl="0"/>
            <a:r>
              <a:rPr lang="es-ES" dirty="0"/>
              <a:t>INSERT SUBHEADING</a:t>
            </a:r>
          </a:p>
        </p:txBody>
      </p:sp>
      <p:sp>
        <p:nvSpPr>
          <p:cNvPr id="7" name="Marcador de posición de imagen 16">
            <a:extLst>
              <a:ext uri="{FF2B5EF4-FFF2-40B4-BE49-F238E27FC236}">
                <a16:creationId xmlns:a16="http://schemas.microsoft.com/office/drawing/2014/main" id="{5B4AB479-D2A3-0743-834C-177715CF067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81429" y="1629918"/>
            <a:ext cx="3240088" cy="3250307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algn="ctr">
              <a:defRPr sz="1600"/>
            </a:lvl1pPr>
          </a:lstStyle>
          <a:p>
            <a:r>
              <a:rPr lang="es-ES" dirty="0"/>
              <a:t>Inserte </a:t>
            </a:r>
            <a:r>
              <a:rPr lang="es-ES" dirty="0" err="1"/>
              <a:t>imágen</a:t>
            </a:r>
            <a:endParaRPr lang="es-ES" dirty="0"/>
          </a:p>
        </p:txBody>
      </p:sp>
      <p:sp>
        <p:nvSpPr>
          <p:cNvPr id="10" name="Marcador de posición de imagen 16">
            <a:extLst>
              <a:ext uri="{FF2B5EF4-FFF2-40B4-BE49-F238E27FC236}">
                <a16:creationId xmlns:a16="http://schemas.microsoft.com/office/drawing/2014/main" id="{C9BE40AB-DD10-EA46-9CA3-54E8B95B7B2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89867" y="1629918"/>
            <a:ext cx="3240088" cy="3250307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algn="ctr">
              <a:defRPr sz="1600"/>
            </a:lvl1pPr>
          </a:lstStyle>
          <a:p>
            <a:r>
              <a:rPr lang="es-ES" dirty="0"/>
              <a:t>Inserte </a:t>
            </a:r>
            <a:r>
              <a:rPr lang="es-ES" dirty="0" err="1"/>
              <a:t>imágen</a:t>
            </a:r>
            <a:endParaRPr lang="es-ES" dirty="0"/>
          </a:p>
        </p:txBody>
      </p:sp>
      <p:sp>
        <p:nvSpPr>
          <p:cNvPr id="11" name="Marcador de posición de imagen 16">
            <a:extLst>
              <a:ext uri="{FF2B5EF4-FFF2-40B4-BE49-F238E27FC236}">
                <a16:creationId xmlns:a16="http://schemas.microsoft.com/office/drawing/2014/main" id="{FD619271-213E-D646-A710-71914F2B32C8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088472" y="1629918"/>
            <a:ext cx="3240088" cy="3250307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algn="ctr">
              <a:defRPr sz="1600"/>
            </a:lvl1pPr>
          </a:lstStyle>
          <a:p>
            <a:r>
              <a:rPr lang="es-ES" dirty="0"/>
              <a:t>Inserte </a:t>
            </a:r>
            <a:r>
              <a:rPr lang="es-ES" dirty="0" err="1"/>
              <a:t>imágen</a:t>
            </a:r>
            <a:endParaRPr lang="es-ES" dirty="0"/>
          </a:p>
        </p:txBody>
      </p:sp>
      <p:sp>
        <p:nvSpPr>
          <p:cNvPr id="12" name="Marcador de texto 11">
            <a:extLst>
              <a:ext uri="{FF2B5EF4-FFF2-40B4-BE49-F238E27FC236}">
                <a16:creationId xmlns:a16="http://schemas.microsoft.com/office/drawing/2014/main" id="{AA7A33E1-C130-BD47-88FB-050C3920F67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81429" y="4984893"/>
            <a:ext cx="3240088" cy="444500"/>
          </a:xfrm>
        </p:spPr>
        <p:txBody>
          <a:bodyPr/>
          <a:lstStyle>
            <a:lvl1pPr algn="ctr">
              <a:defRPr b="1">
                <a:solidFill>
                  <a:schemeClr val="tx2"/>
                </a:solidFill>
              </a:defRPr>
            </a:lvl1pPr>
          </a:lstStyle>
          <a:p>
            <a:pPr lvl="0"/>
            <a:r>
              <a:rPr lang="es-ES" dirty="0" err="1"/>
              <a:t>Body</a:t>
            </a:r>
            <a:r>
              <a:rPr lang="es-ES" dirty="0"/>
              <a:t> </a:t>
            </a:r>
            <a:r>
              <a:rPr lang="es-ES" dirty="0" err="1"/>
              <a:t>Subhead</a:t>
            </a:r>
            <a:endParaRPr lang="es-ES" dirty="0"/>
          </a:p>
        </p:txBody>
      </p:sp>
      <p:sp>
        <p:nvSpPr>
          <p:cNvPr id="13" name="Marcador de texto 14">
            <a:extLst>
              <a:ext uri="{FF2B5EF4-FFF2-40B4-BE49-F238E27FC236}">
                <a16:creationId xmlns:a16="http://schemas.microsoft.com/office/drawing/2014/main" id="{41FEAD28-B0C6-7045-ACB6-9220400C01D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490028" y="5444414"/>
            <a:ext cx="3235301" cy="587225"/>
          </a:xfrm>
        </p:spPr>
        <p:txBody>
          <a:bodyPr wrap="square">
            <a:noAutofit/>
          </a:bodyPr>
          <a:lstStyle>
            <a:lvl1pPr marL="0" indent="0" algn="ctr">
              <a:buNone/>
              <a:defRPr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</a:t>
            </a:r>
          </a:p>
        </p:txBody>
      </p:sp>
      <p:sp>
        <p:nvSpPr>
          <p:cNvPr id="14" name="Marcador de texto 11">
            <a:extLst>
              <a:ext uri="{FF2B5EF4-FFF2-40B4-BE49-F238E27FC236}">
                <a16:creationId xmlns:a16="http://schemas.microsoft.com/office/drawing/2014/main" id="{3DC58B0B-28AC-3741-81D4-FCAC09C9413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485241" y="4984893"/>
            <a:ext cx="3240088" cy="444500"/>
          </a:xfrm>
        </p:spPr>
        <p:txBody>
          <a:bodyPr/>
          <a:lstStyle>
            <a:lvl1pPr algn="ctr">
              <a:defRPr b="1">
                <a:solidFill>
                  <a:schemeClr val="tx2"/>
                </a:solidFill>
              </a:defRPr>
            </a:lvl1pPr>
          </a:lstStyle>
          <a:p>
            <a:pPr lvl="0"/>
            <a:r>
              <a:rPr lang="es-ES" dirty="0" err="1"/>
              <a:t>Body</a:t>
            </a:r>
            <a:r>
              <a:rPr lang="es-ES" dirty="0"/>
              <a:t> </a:t>
            </a:r>
            <a:r>
              <a:rPr lang="es-ES" dirty="0" err="1"/>
              <a:t>Subhead</a:t>
            </a:r>
            <a:endParaRPr lang="es-ES" dirty="0"/>
          </a:p>
        </p:txBody>
      </p:sp>
      <p:sp>
        <p:nvSpPr>
          <p:cNvPr id="15" name="Marcador de texto 14">
            <a:extLst>
              <a:ext uri="{FF2B5EF4-FFF2-40B4-BE49-F238E27FC236}">
                <a16:creationId xmlns:a16="http://schemas.microsoft.com/office/drawing/2014/main" id="{89EEEAB2-D851-3C4A-AD34-0D6D4B6A1DC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090478" y="5444414"/>
            <a:ext cx="3235301" cy="587225"/>
          </a:xfrm>
        </p:spPr>
        <p:txBody>
          <a:bodyPr wrap="square">
            <a:noAutofit/>
          </a:bodyPr>
          <a:lstStyle>
            <a:lvl1pPr marL="0" indent="0" algn="ctr">
              <a:buNone/>
              <a:defRPr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</a:t>
            </a:r>
          </a:p>
        </p:txBody>
      </p:sp>
      <p:sp>
        <p:nvSpPr>
          <p:cNvPr id="16" name="Marcador de texto 11">
            <a:extLst>
              <a:ext uri="{FF2B5EF4-FFF2-40B4-BE49-F238E27FC236}">
                <a16:creationId xmlns:a16="http://schemas.microsoft.com/office/drawing/2014/main" id="{A73ED5A7-EBB5-C74D-A8C8-D8B8868EC54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085691" y="4984893"/>
            <a:ext cx="3240088" cy="444500"/>
          </a:xfrm>
        </p:spPr>
        <p:txBody>
          <a:bodyPr/>
          <a:lstStyle>
            <a:lvl1pPr algn="ctr">
              <a:defRPr b="1">
                <a:solidFill>
                  <a:schemeClr val="tx2"/>
                </a:solidFill>
              </a:defRPr>
            </a:lvl1pPr>
          </a:lstStyle>
          <a:p>
            <a:pPr lvl="0"/>
            <a:r>
              <a:rPr lang="es-ES" dirty="0" err="1"/>
              <a:t>Body</a:t>
            </a:r>
            <a:r>
              <a:rPr lang="es-ES" dirty="0"/>
              <a:t> </a:t>
            </a:r>
            <a:r>
              <a:rPr lang="es-ES" dirty="0" err="1"/>
              <a:t>Subhead</a:t>
            </a:r>
            <a:endParaRPr lang="es-ES" dirty="0"/>
          </a:p>
        </p:txBody>
      </p:sp>
      <p:pic>
        <p:nvPicPr>
          <p:cNvPr id="19" name="Gráfico 18">
            <a:extLst>
              <a:ext uri="{FF2B5EF4-FFF2-40B4-BE49-F238E27FC236}">
                <a16:creationId xmlns:a16="http://schemas.microsoft.com/office/drawing/2014/main" id="{E9C1027A-D609-B44D-B011-C5BC896EF5D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3944" y="6421060"/>
            <a:ext cx="738639" cy="205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56251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eam_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E9C55805-7954-B24C-8EC6-5DE3A100F7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EBEDA2-51E6-554C-A63C-E820F6D0080D}" type="slidenum">
              <a:rPr lang="es-ES" smtClean="0"/>
              <a:pPr/>
              <a:t>‹#›</a:t>
            </a:fld>
            <a:endParaRPr lang="es-ES" dirty="0"/>
          </a:p>
        </p:txBody>
      </p:sp>
      <p:sp>
        <p:nvSpPr>
          <p:cNvPr id="4" name="Título 10">
            <a:extLst>
              <a:ext uri="{FF2B5EF4-FFF2-40B4-BE49-F238E27FC236}">
                <a16:creationId xmlns:a16="http://schemas.microsoft.com/office/drawing/2014/main" id="{49156FD3-0196-4F4F-9FDD-822A7DDF53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8662" y="609644"/>
            <a:ext cx="11267401" cy="800944"/>
          </a:xfrm>
        </p:spPr>
        <p:txBody>
          <a:bodyPr/>
          <a:lstStyle/>
          <a:p>
            <a:r>
              <a:rPr lang="es-ES" dirty="0" err="1"/>
              <a:t>Insert</a:t>
            </a:r>
            <a:r>
              <a:rPr lang="es-ES" dirty="0"/>
              <a:t> </a:t>
            </a:r>
            <a:r>
              <a:rPr lang="es-ES" dirty="0" err="1"/>
              <a:t>Title</a:t>
            </a:r>
            <a:r>
              <a:rPr lang="es-ES" dirty="0"/>
              <a:t> </a:t>
            </a:r>
            <a:r>
              <a:rPr lang="es-ES" dirty="0" err="1"/>
              <a:t>Here</a:t>
            </a:r>
            <a:br>
              <a:rPr lang="es-ES" dirty="0"/>
            </a:br>
            <a:r>
              <a:rPr lang="es-ES" dirty="0"/>
              <a:t>Max 2 </a:t>
            </a:r>
            <a:r>
              <a:rPr lang="es-ES" dirty="0" err="1"/>
              <a:t>lines</a:t>
            </a:r>
            <a:endParaRPr lang="es-ES" dirty="0"/>
          </a:p>
        </p:txBody>
      </p:sp>
      <p:sp>
        <p:nvSpPr>
          <p:cNvPr id="8" name="Marcador de texto 18">
            <a:extLst>
              <a:ext uri="{FF2B5EF4-FFF2-40B4-BE49-F238E27FC236}">
                <a16:creationId xmlns:a16="http://schemas.microsoft.com/office/drawing/2014/main" id="{F448B499-7374-5448-8658-87428B67CA3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7951" y="366676"/>
            <a:ext cx="11258112" cy="198438"/>
          </a:xfrm>
        </p:spPr>
        <p:txBody>
          <a:bodyPr>
            <a:noAutofit/>
          </a:bodyPr>
          <a:lstStyle>
            <a:lvl1pPr marL="0" indent="0">
              <a:buNone/>
              <a:defRPr sz="1300" b="1" cap="all" baseline="0"/>
            </a:lvl1pPr>
          </a:lstStyle>
          <a:p>
            <a:pPr lvl="0"/>
            <a:r>
              <a:rPr lang="es-ES" dirty="0"/>
              <a:t>INSERT SUBHEADING</a:t>
            </a:r>
          </a:p>
        </p:txBody>
      </p:sp>
      <p:sp>
        <p:nvSpPr>
          <p:cNvPr id="7" name="Marcador de posición de imagen 16">
            <a:extLst>
              <a:ext uri="{FF2B5EF4-FFF2-40B4-BE49-F238E27FC236}">
                <a16:creationId xmlns:a16="http://schemas.microsoft.com/office/drawing/2014/main" id="{5B4AB479-D2A3-0743-834C-177715CF067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00662" y="1974883"/>
            <a:ext cx="2155251" cy="216204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algn="ctr">
              <a:defRPr sz="1600"/>
            </a:lvl1pPr>
          </a:lstStyle>
          <a:p>
            <a:r>
              <a:rPr lang="es-ES" dirty="0"/>
              <a:t>Inserte </a:t>
            </a:r>
            <a:r>
              <a:rPr lang="es-ES" dirty="0" err="1"/>
              <a:t>imágen</a:t>
            </a:r>
            <a:endParaRPr lang="es-ES" dirty="0"/>
          </a:p>
        </p:txBody>
      </p:sp>
      <p:sp>
        <p:nvSpPr>
          <p:cNvPr id="19" name="Marcador de posición de imagen 16">
            <a:extLst>
              <a:ext uri="{FF2B5EF4-FFF2-40B4-BE49-F238E27FC236}">
                <a16:creationId xmlns:a16="http://schemas.microsoft.com/office/drawing/2014/main" id="{631FA06F-BB94-1547-AA35-322C04EA3E6A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570862" y="1974883"/>
            <a:ext cx="2155251" cy="216204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algn="ctr">
              <a:defRPr sz="1600"/>
            </a:lvl1pPr>
          </a:lstStyle>
          <a:p>
            <a:r>
              <a:rPr lang="es-ES" dirty="0"/>
              <a:t>Inserte </a:t>
            </a:r>
            <a:r>
              <a:rPr lang="es-ES" dirty="0" err="1"/>
              <a:t>imágen</a:t>
            </a:r>
            <a:endParaRPr lang="es-ES" dirty="0"/>
          </a:p>
        </p:txBody>
      </p:sp>
      <p:sp>
        <p:nvSpPr>
          <p:cNvPr id="20" name="Marcador de posición de imagen 16">
            <a:extLst>
              <a:ext uri="{FF2B5EF4-FFF2-40B4-BE49-F238E27FC236}">
                <a16:creationId xmlns:a16="http://schemas.microsoft.com/office/drawing/2014/main" id="{FFB6F081-65FA-5444-B178-C8C515CA98B7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466462" y="1974883"/>
            <a:ext cx="2155251" cy="216204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algn="ctr">
              <a:defRPr sz="1600"/>
            </a:lvl1pPr>
          </a:lstStyle>
          <a:p>
            <a:r>
              <a:rPr lang="es-ES" dirty="0"/>
              <a:t>Inserte </a:t>
            </a:r>
            <a:r>
              <a:rPr lang="es-ES" dirty="0" err="1"/>
              <a:t>imágen</a:t>
            </a:r>
            <a:endParaRPr lang="es-ES" dirty="0"/>
          </a:p>
        </p:txBody>
      </p:sp>
      <p:sp>
        <p:nvSpPr>
          <p:cNvPr id="21" name="Marcador de posición de imagen 16">
            <a:extLst>
              <a:ext uri="{FF2B5EF4-FFF2-40B4-BE49-F238E27FC236}">
                <a16:creationId xmlns:a16="http://schemas.microsoft.com/office/drawing/2014/main" id="{FFF32748-DA21-E849-B2DA-1EA06A275520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9353595" y="1974883"/>
            <a:ext cx="2155251" cy="216204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algn="ctr">
              <a:defRPr sz="1600"/>
            </a:lvl1pPr>
          </a:lstStyle>
          <a:p>
            <a:r>
              <a:rPr lang="es-ES" dirty="0"/>
              <a:t>Inserte </a:t>
            </a:r>
            <a:r>
              <a:rPr lang="es-ES" dirty="0" err="1"/>
              <a:t>imágen</a:t>
            </a:r>
            <a:endParaRPr lang="es-ES" dirty="0"/>
          </a:p>
        </p:txBody>
      </p:sp>
      <p:pic>
        <p:nvPicPr>
          <p:cNvPr id="29" name="Gráfico 28">
            <a:extLst>
              <a:ext uri="{FF2B5EF4-FFF2-40B4-BE49-F238E27FC236}">
                <a16:creationId xmlns:a16="http://schemas.microsoft.com/office/drawing/2014/main" id="{F0794760-DADD-804C-A55D-319B3E76F34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3944" y="6421060"/>
            <a:ext cx="738639" cy="205764"/>
          </a:xfrm>
          <a:prstGeom prst="rect">
            <a:avLst/>
          </a:prstGeom>
        </p:spPr>
      </p:pic>
      <p:sp>
        <p:nvSpPr>
          <p:cNvPr id="28" name="Marcador de texto 14">
            <a:extLst>
              <a:ext uri="{FF2B5EF4-FFF2-40B4-BE49-F238E27FC236}">
                <a16:creationId xmlns:a16="http://schemas.microsoft.com/office/drawing/2014/main" id="{5820D170-CA33-064F-AA5B-1C4417E5453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5325" y="4939140"/>
            <a:ext cx="2160588" cy="637875"/>
          </a:xfrm>
        </p:spPr>
        <p:txBody>
          <a:bodyPr wrap="square">
            <a:noAutofit/>
          </a:bodyPr>
          <a:lstStyle>
            <a:lvl1pPr marL="0" indent="0" algn="ctr">
              <a:buNone/>
              <a:defRPr sz="14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 dirty="0"/>
              <a:t>Job </a:t>
            </a:r>
            <a:r>
              <a:rPr lang="es-ES" dirty="0" err="1"/>
              <a:t>Title</a:t>
            </a:r>
            <a:endParaRPr lang="es-ES" dirty="0"/>
          </a:p>
        </p:txBody>
      </p:sp>
      <p:sp>
        <p:nvSpPr>
          <p:cNvPr id="31" name="Marcador de texto 14">
            <a:extLst>
              <a:ext uri="{FF2B5EF4-FFF2-40B4-BE49-F238E27FC236}">
                <a16:creationId xmlns:a16="http://schemas.microsoft.com/office/drawing/2014/main" id="{A1915280-2CF9-3F45-ACA8-FD9CEA750CD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76547" y="4939140"/>
            <a:ext cx="2160588" cy="637875"/>
          </a:xfrm>
        </p:spPr>
        <p:txBody>
          <a:bodyPr wrap="square">
            <a:noAutofit/>
          </a:bodyPr>
          <a:lstStyle>
            <a:lvl1pPr marL="0" indent="0" algn="ctr">
              <a:buNone/>
              <a:defRPr sz="14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 dirty="0"/>
              <a:t>Job </a:t>
            </a:r>
            <a:r>
              <a:rPr lang="es-ES" dirty="0" err="1"/>
              <a:t>Title</a:t>
            </a:r>
            <a:endParaRPr lang="es-ES" dirty="0"/>
          </a:p>
        </p:txBody>
      </p:sp>
      <p:sp>
        <p:nvSpPr>
          <p:cNvPr id="32" name="Marcador de texto 14">
            <a:extLst>
              <a:ext uri="{FF2B5EF4-FFF2-40B4-BE49-F238E27FC236}">
                <a16:creationId xmlns:a16="http://schemas.microsoft.com/office/drawing/2014/main" id="{34630E89-354A-744A-AEEA-BECC4B647A7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57769" y="4939140"/>
            <a:ext cx="2160588" cy="637875"/>
          </a:xfrm>
        </p:spPr>
        <p:txBody>
          <a:bodyPr wrap="square">
            <a:noAutofit/>
          </a:bodyPr>
          <a:lstStyle>
            <a:lvl1pPr marL="0" indent="0" algn="ctr">
              <a:buNone/>
              <a:defRPr sz="14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 dirty="0"/>
              <a:t>Job </a:t>
            </a:r>
            <a:r>
              <a:rPr lang="es-ES" dirty="0" err="1"/>
              <a:t>Title</a:t>
            </a:r>
            <a:endParaRPr lang="es-ES" dirty="0"/>
          </a:p>
        </p:txBody>
      </p:sp>
      <p:sp>
        <p:nvSpPr>
          <p:cNvPr id="33" name="Marcador de texto 14">
            <a:extLst>
              <a:ext uri="{FF2B5EF4-FFF2-40B4-BE49-F238E27FC236}">
                <a16:creationId xmlns:a16="http://schemas.microsoft.com/office/drawing/2014/main" id="{61D1832F-3C56-3A4E-9EF8-73948C7B250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338992" y="4939140"/>
            <a:ext cx="2160588" cy="637875"/>
          </a:xfrm>
        </p:spPr>
        <p:txBody>
          <a:bodyPr wrap="square">
            <a:noAutofit/>
          </a:bodyPr>
          <a:lstStyle>
            <a:lvl1pPr marL="0" indent="0" algn="ctr">
              <a:buNone/>
              <a:defRPr sz="14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 dirty="0"/>
              <a:t>Job </a:t>
            </a:r>
            <a:r>
              <a:rPr lang="es-ES" dirty="0" err="1"/>
              <a:t>Title</a:t>
            </a:r>
            <a:endParaRPr lang="es-ES" dirty="0"/>
          </a:p>
        </p:txBody>
      </p:sp>
      <p:sp>
        <p:nvSpPr>
          <p:cNvPr id="34" name="Marcador de texto 11">
            <a:extLst>
              <a:ext uri="{FF2B5EF4-FFF2-40B4-BE49-F238E27FC236}">
                <a16:creationId xmlns:a16="http://schemas.microsoft.com/office/drawing/2014/main" id="{BAED2BAE-F43D-FB47-ADB7-56880CCAF78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00662" y="4245635"/>
            <a:ext cx="2155252" cy="705306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700"/>
              </a:spcBef>
              <a:defRPr b="1">
                <a:solidFill>
                  <a:schemeClr val="tx2"/>
                </a:solidFill>
              </a:defRPr>
            </a:lvl1pPr>
          </a:lstStyle>
          <a:p>
            <a:pPr lvl="0"/>
            <a:r>
              <a:rPr lang="es-ES" dirty="0" err="1"/>
              <a:t>Name</a:t>
            </a:r>
            <a:br>
              <a:rPr lang="es-ES" dirty="0"/>
            </a:br>
            <a:r>
              <a:rPr lang="es-ES" dirty="0" err="1"/>
              <a:t>Surname</a:t>
            </a:r>
            <a:endParaRPr lang="es-ES" dirty="0"/>
          </a:p>
        </p:txBody>
      </p:sp>
      <p:sp>
        <p:nvSpPr>
          <p:cNvPr id="35" name="Marcador de texto 11">
            <a:extLst>
              <a:ext uri="{FF2B5EF4-FFF2-40B4-BE49-F238E27FC236}">
                <a16:creationId xmlns:a16="http://schemas.microsoft.com/office/drawing/2014/main" id="{CCD7D7BF-CF69-D547-94AF-47288FE3EF3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581884" y="4245635"/>
            <a:ext cx="2155252" cy="705306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700"/>
              </a:spcBef>
              <a:defRPr b="1">
                <a:solidFill>
                  <a:schemeClr val="tx2"/>
                </a:solidFill>
              </a:defRPr>
            </a:lvl1pPr>
          </a:lstStyle>
          <a:p>
            <a:pPr lvl="0"/>
            <a:r>
              <a:rPr lang="es-ES" dirty="0" err="1"/>
              <a:t>Name</a:t>
            </a:r>
            <a:br>
              <a:rPr lang="es-ES" dirty="0"/>
            </a:br>
            <a:r>
              <a:rPr lang="es-ES" dirty="0" err="1"/>
              <a:t>Surname</a:t>
            </a:r>
            <a:endParaRPr lang="es-ES" dirty="0"/>
          </a:p>
        </p:txBody>
      </p:sp>
      <p:sp>
        <p:nvSpPr>
          <p:cNvPr id="36" name="Marcador de texto 11">
            <a:extLst>
              <a:ext uri="{FF2B5EF4-FFF2-40B4-BE49-F238E27FC236}">
                <a16:creationId xmlns:a16="http://schemas.microsoft.com/office/drawing/2014/main" id="{76129F83-CE46-C343-A8E8-5945ADE6E99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63106" y="4245635"/>
            <a:ext cx="2155252" cy="705306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700"/>
              </a:spcBef>
              <a:defRPr b="1">
                <a:solidFill>
                  <a:schemeClr val="tx2"/>
                </a:solidFill>
              </a:defRPr>
            </a:lvl1pPr>
          </a:lstStyle>
          <a:p>
            <a:pPr lvl="0"/>
            <a:r>
              <a:rPr lang="es-ES" dirty="0" err="1"/>
              <a:t>Name</a:t>
            </a:r>
            <a:br>
              <a:rPr lang="es-ES" dirty="0"/>
            </a:br>
            <a:r>
              <a:rPr lang="es-ES" dirty="0" err="1"/>
              <a:t>Surname</a:t>
            </a:r>
            <a:endParaRPr lang="es-ES" dirty="0"/>
          </a:p>
        </p:txBody>
      </p:sp>
      <p:sp>
        <p:nvSpPr>
          <p:cNvPr id="37" name="Marcador de texto 11">
            <a:extLst>
              <a:ext uri="{FF2B5EF4-FFF2-40B4-BE49-F238E27FC236}">
                <a16:creationId xmlns:a16="http://schemas.microsoft.com/office/drawing/2014/main" id="{A3FDDF1E-80FA-7449-AEBA-6AA02EF2C29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344329" y="4245635"/>
            <a:ext cx="2155252" cy="705306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700"/>
              </a:spcBef>
              <a:defRPr b="1">
                <a:solidFill>
                  <a:schemeClr val="tx2"/>
                </a:solidFill>
              </a:defRPr>
            </a:lvl1pPr>
          </a:lstStyle>
          <a:p>
            <a:pPr lvl="0"/>
            <a:r>
              <a:rPr lang="es-ES" dirty="0" err="1"/>
              <a:t>Name</a:t>
            </a:r>
            <a:br>
              <a:rPr lang="es-ES" dirty="0"/>
            </a:br>
            <a:r>
              <a:rPr lang="es-ES" dirty="0" err="1"/>
              <a:t>Surname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4375832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eam_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ángulo 17">
            <a:extLst>
              <a:ext uri="{FF2B5EF4-FFF2-40B4-BE49-F238E27FC236}">
                <a16:creationId xmlns:a16="http://schemas.microsoft.com/office/drawing/2014/main" id="{7BF74AC2-6052-DE44-A2F8-685D64C198B3}"/>
              </a:ext>
            </a:extLst>
          </p:cNvPr>
          <p:cNvSpPr/>
          <p:nvPr userDrawn="1"/>
        </p:nvSpPr>
        <p:spPr>
          <a:xfrm>
            <a:off x="695324" y="1989137"/>
            <a:ext cx="2160589" cy="216204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E9C55805-7954-B24C-8EC6-5DE3A100F7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EBEDA2-51E6-554C-A63C-E820F6D0080D}" type="slidenum">
              <a:rPr lang="es-ES" smtClean="0"/>
              <a:pPr/>
              <a:t>‹#›</a:t>
            </a:fld>
            <a:endParaRPr lang="es-ES" dirty="0"/>
          </a:p>
        </p:txBody>
      </p:sp>
      <p:sp>
        <p:nvSpPr>
          <p:cNvPr id="4" name="Título 10">
            <a:extLst>
              <a:ext uri="{FF2B5EF4-FFF2-40B4-BE49-F238E27FC236}">
                <a16:creationId xmlns:a16="http://schemas.microsoft.com/office/drawing/2014/main" id="{49156FD3-0196-4F4F-9FDD-822A7DDF53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8662" y="609644"/>
            <a:ext cx="11267401" cy="800944"/>
          </a:xfrm>
        </p:spPr>
        <p:txBody>
          <a:bodyPr/>
          <a:lstStyle/>
          <a:p>
            <a:r>
              <a:rPr lang="es-ES" dirty="0" err="1"/>
              <a:t>Insert</a:t>
            </a:r>
            <a:r>
              <a:rPr lang="es-ES" dirty="0"/>
              <a:t> </a:t>
            </a:r>
            <a:r>
              <a:rPr lang="es-ES" dirty="0" err="1"/>
              <a:t>Title</a:t>
            </a:r>
            <a:r>
              <a:rPr lang="es-ES" dirty="0"/>
              <a:t> </a:t>
            </a:r>
            <a:r>
              <a:rPr lang="es-ES" dirty="0" err="1"/>
              <a:t>Here</a:t>
            </a:r>
            <a:br>
              <a:rPr lang="es-ES" dirty="0"/>
            </a:br>
            <a:r>
              <a:rPr lang="es-ES" dirty="0"/>
              <a:t>Max 2 </a:t>
            </a:r>
            <a:r>
              <a:rPr lang="es-ES" dirty="0" err="1"/>
              <a:t>lines</a:t>
            </a:r>
            <a:endParaRPr lang="es-ES" dirty="0"/>
          </a:p>
        </p:txBody>
      </p:sp>
      <p:sp>
        <p:nvSpPr>
          <p:cNvPr id="8" name="Marcador de texto 18">
            <a:extLst>
              <a:ext uri="{FF2B5EF4-FFF2-40B4-BE49-F238E27FC236}">
                <a16:creationId xmlns:a16="http://schemas.microsoft.com/office/drawing/2014/main" id="{F448B499-7374-5448-8658-87428B67CA3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7951" y="366676"/>
            <a:ext cx="11258112" cy="198438"/>
          </a:xfrm>
        </p:spPr>
        <p:txBody>
          <a:bodyPr>
            <a:noAutofit/>
          </a:bodyPr>
          <a:lstStyle>
            <a:lvl1pPr marL="0" indent="0">
              <a:buNone/>
              <a:defRPr sz="1300" b="1" cap="all" baseline="0"/>
            </a:lvl1pPr>
          </a:lstStyle>
          <a:p>
            <a:pPr lvl="0"/>
            <a:r>
              <a:rPr lang="es-ES" dirty="0"/>
              <a:t>INSERT SUBHEADING</a:t>
            </a:r>
          </a:p>
        </p:txBody>
      </p:sp>
      <p:sp>
        <p:nvSpPr>
          <p:cNvPr id="7" name="Marcador de posición de imagen 16">
            <a:extLst>
              <a:ext uri="{FF2B5EF4-FFF2-40B4-BE49-F238E27FC236}">
                <a16:creationId xmlns:a16="http://schemas.microsoft.com/office/drawing/2014/main" id="{5B4AB479-D2A3-0743-834C-177715CF067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98499" y="1989138"/>
            <a:ext cx="2155251" cy="216204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algn="ctr">
              <a:defRPr sz="1600"/>
            </a:lvl1pPr>
          </a:lstStyle>
          <a:p>
            <a:r>
              <a:rPr lang="es-ES" dirty="0"/>
              <a:t>Inserte </a:t>
            </a:r>
            <a:r>
              <a:rPr lang="es-ES" dirty="0" err="1"/>
              <a:t>imágen</a:t>
            </a:r>
            <a:endParaRPr lang="es-ES" dirty="0"/>
          </a:p>
        </p:txBody>
      </p:sp>
      <p:pic>
        <p:nvPicPr>
          <p:cNvPr id="29" name="Gráfico 28">
            <a:extLst>
              <a:ext uri="{FF2B5EF4-FFF2-40B4-BE49-F238E27FC236}">
                <a16:creationId xmlns:a16="http://schemas.microsoft.com/office/drawing/2014/main" id="{F0794760-DADD-804C-A55D-319B3E76F34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3944" y="6421060"/>
            <a:ext cx="738639" cy="205764"/>
          </a:xfrm>
          <a:prstGeom prst="rect">
            <a:avLst/>
          </a:prstGeom>
        </p:spPr>
      </p:pic>
      <p:sp>
        <p:nvSpPr>
          <p:cNvPr id="28" name="Rectángulo 27">
            <a:extLst>
              <a:ext uri="{FF2B5EF4-FFF2-40B4-BE49-F238E27FC236}">
                <a16:creationId xmlns:a16="http://schemas.microsoft.com/office/drawing/2014/main" id="{72FAA048-4B5D-4E46-AC16-7452B6E31003}"/>
              </a:ext>
            </a:extLst>
          </p:cNvPr>
          <p:cNvSpPr/>
          <p:nvPr userDrawn="1"/>
        </p:nvSpPr>
        <p:spPr>
          <a:xfrm>
            <a:off x="3578224" y="1989137"/>
            <a:ext cx="2160589" cy="216204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0" name="Marcador de posición de imagen 16">
            <a:extLst>
              <a:ext uri="{FF2B5EF4-FFF2-40B4-BE49-F238E27FC236}">
                <a16:creationId xmlns:a16="http://schemas.microsoft.com/office/drawing/2014/main" id="{7738A7D9-3E3A-9B40-A1C7-8018C92133DF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3581399" y="1989138"/>
            <a:ext cx="2155251" cy="216204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algn="ctr">
              <a:defRPr sz="1600"/>
            </a:lvl1pPr>
          </a:lstStyle>
          <a:p>
            <a:r>
              <a:rPr lang="es-ES" dirty="0"/>
              <a:t>Inserte </a:t>
            </a:r>
            <a:r>
              <a:rPr lang="es-ES" dirty="0" err="1"/>
              <a:t>imágen</a:t>
            </a:r>
            <a:endParaRPr lang="es-ES" dirty="0"/>
          </a:p>
        </p:txBody>
      </p:sp>
      <p:sp>
        <p:nvSpPr>
          <p:cNvPr id="31" name="Rectángulo 30">
            <a:extLst>
              <a:ext uri="{FF2B5EF4-FFF2-40B4-BE49-F238E27FC236}">
                <a16:creationId xmlns:a16="http://schemas.microsoft.com/office/drawing/2014/main" id="{D2301D21-EF7B-7C46-A309-9161F0D613A6}"/>
              </a:ext>
            </a:extLst>
          </p:cNvPr>
          <p:cNvSpPr/>
          <p:nvPr userDrawn="1"/>
        </p:nvSpPr>
        <p:spPr>
          <a:xfrm>
            <a:off x="6461124" y="1989137"/>
            <a:ext cx="2160589" cy="216204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2" name="Marcador de posición de imagen 16">
            <a:extLst>
              <a:ext uri="{FF2B5EF4-FFF2-40B4-BE49-F238E27FC236}">
                <a16:creationId xmlns:a16="http://schemas.microsoft.com/office/drawing/2014/main" id="{8BDA6A37-0168-9148-B73A-E2361E04F379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6464299" y="1989138"/>
            <a:ext cx="2155251" cy="216204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algn="ctr">
              <a:defRPr sz="1600"/>
            </a:lvl1pPr>
          </a:lstStyle>
          <a:p>
            <a:r>
              <a:rPr lang="es-ES" dirty="0"/>
              <a:t>Inserte </a:t>
            </a:r>
            <a:r>
              <a:rPr lang="es-ES" dirty="0" err="1"/>
              <a:t>imágen</a:t>
            </a:r>
            <a:endParaRPr lang="es-ES" dirty="0"/>
          </a:p>
        </p:txBody>
      </p:sp>
      <p:sp>
        <p:nvSpPr>
          <p:cNvPr id="33" name="Rectángulo 32">
            <a:extLst>
              <a:ext uri="{FF2B5EF4-FFF2-40B4-BE49-F238E27FC236}">
                <a16:creationId xmlns:a16="http://schemas.microsoft.com/office/drawing/2014/main" id="{006BD6CA-9D28-324D-8CAC-1A48D712C4C0}"/>
              </a:ext>
            </a:extLst>
          </p:cNvPr>
          <p:cNvSpPr/>
          <p:nvPr userDrawn="1"/>
        </p:nvSpPr>
        <p:spPr>
          <a:xfrm>
            <a:off x="9337674" y="1989137"/>
            <a:ext cx="2160589" cy="216204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4" name="Marcador de posición de imagen 16">
            <a:extLst>
              <a:ext uri="{FF2B5EF4-FFF2-40B4-BE49-F238E27FC236}">
                <a16:creationId xmlns:a16="http://schemas.microsoft.com/office/drawing/2014/main" id="{BED1A7FE-CD5F-FB4C-A982-6E2C839CD34F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9340849" y="1989138"/>
            <a:ext cx="2155251" cy="216204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algn="ctr">
              <a:defRPr sz="1600"/>
            </a:lvl1pPr>
          </a:lstStyle>
          <a:p>
            <a:r>
              <a:rPr lang="es-ES" dirty="0"/>
              <a:t>Inserte </a:t>
            </a:r>
            <a:r>
              <a:rPr lang="es-ES" dirty="0" err="1"/>
              <a:t>imágen</a:t>
            </a:r>
            <a:endParaRPr lang="es-ES" dirty="0"/>
          </a:p>
        </p:txBody>
      </p:sp>
      <p:sp>
        <p:nvSpPr>
          <p:cNvPr id="40" name="Marcador de texto 14">
            <a:extLst>
              <a:ext uri="{FF2B5EF4-FFF2-40B4-BE49-F238E27FC236}">
                <a16:creationId xmlns:a16="http://schemas.microsoft.com/office/drawing/2014/main" id="{54523B5B-5365-1242-8837-04D849AF452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5325" y="4939140"/>
            <a:ext cx="2160588" cy="637875"/>
          </a:xfrm>
        </p:spPr>
        <p:txBody>
          <a:bodyPr wrap="square">
            <a:noAutofit/>
          </a:bodyPr>
          <a:lstStyle>
            <a:lvl1pPr marL="0" indent="0" algn="ctr">
              <a:buNone/>
              <a:defRPr sz="14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 dirty="0"/>
              <a:t>Job </a:t>
            </a:r>
            <a:r>
              <a:rPr lang="es-ES" dirty="0" err="1"/>
              <a:t>Title</a:t>
            </a:r>
            <a:endParaRPr lang="es-ES" dirty="0"/>
          </a:p>
        </p:txBody>
      </p:sp>
      <p:sp>
        <p:nvSpPr>
          <p:cNvPr id="41" name="Marcador de texto 14">
            <a:extLst>
              <a:ext uri="{FF2B5EF4-FFF2-40B4-BE49-F238E27FC236}">
                <a16:creationId xmlns:a16="http://schemas.microsoft.com/office/drawing/2014/main" id="{56134211-3DD7-B241-9A1B-48BD23664B8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76547" y="4939140"/>
            <a:ext cx="2160588" cy="637875"/>
          </a:xfrm>
        </p:spPr>
        <p:txBody>
          <a:bodyPr wrap="square">
            <a:noAutofit/>
          </a:bodyPr>
          <a:lstStyle>
            <a:lvl1pPr marL="0" indent="0" algn="ctr">
              <a:buNone/>
              <a:defRPr sz="14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 dirty="0"/>
              <a:t>Job </a:t>
            </a:r>
            <a:r>
              <a:rPr lang="es-ES" dirty="0" err="1"/>
              <a:t>Title</a:t>
            </a:r>
            <a:endParaRPr lang="es-ES" dirty="0"/>
          </a:p>
        </p:txBody>
      </p:sp>
      <p:sp>
        <p:nvSpPr>
          <p:cNvPr id="42" name="Marcador de texto 14">
            <a:extLst>
              <a:ext uri="{FF2B5EF4-FFF2-40B4-BE49-F238E27FC236}">
                <a16:creationId xmlns:a16="http://schemas.microsoft.com/office/drawing/2014/main" id="{08E2D2BA-BECD-C64C-968C-572432AA61C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57769" y="4939140"/>
            <a:ext cx="2160588" cy="637875"/>
          </a:xfrm>
        </p:spPr>
        <p:txBody>
          <a:bodyPr wrap="square">
            <a:noAutofit/>
          </a:bodyPr>
          <a:lstStyle>
            <a:lvl1pPr marL="0" indent="0" algn="ctr">
              <a:buNone/>
              <a:defRPr sz="14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 dirty="0"/>
              <a:t>Job </a:t>
            </a:r>
            <a:r>
              <a:rPr lang="es-ES" dirty="0" err="1"/>
              <a:t>Title</a:t>
            </a:r>
            <a:endParaRPr lang="es-ES" dirty="0"/>
          </a:p>
        </p:txBody>
      </p:sp>
      <p:sp>
        <p:nvSpPr>
          <p:cNvPr id="43" name="Marcador de texto 14">
            <a:extLst>
              <a:ext uri="{FF2B5EF4-FFF2-40B4-BE49-F238E27FC236}">
                <a16:creationId xmlns:a16="http://schemas.microsoft.com/office/drawing/2014/main" id="{982A13FD-8176-9641-A027-05CF3D63187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338992" y="4939140"/>
            <a:ext cx="2160588" cy="637875"/>
          </a:xfrm>
        </p:spPr>
        <p:txBody>
          <a:bodyPr wrap="square">
            <a:noAutofit/>
          </a:bodyPr>
          <a:lstStyle>
            <a:lvl1pPr marL="0" indent="0" algn="ctr">
              <a:buNone/>
              <a:defRPr sz="14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 dirty="0"/>
              <a:t>Job </a:t>
            </a:r>
            <a:r>
              <a:rPr lang="es-ES" dirty="0" err="1"/>
              <a:t>Title</a:t>
            </a:r>
            <a:endParaRPr lang="es-ES" dirty="0"/>
          </a:p>
        </p:txBody>
      </p:sp>
      <p:sp>
        <p:nvSpPr>
          <p:cNvPr id="44" name="Marcador de texto 11">
            <a:extLst>
              <a:ext uri="{FF2B5EF4-FFF2-40B4-BE49-F238E27FC236}">
                <a16:creationId xmlns:a16="http://schemas.microsoft.com/office/drawing/2014/main" id="{AA7CEA59-0975-2141-82D4-A6E0742AA26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00662" y="4245635"/>
            <a:ext cx="2155252" cy="705306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700"/>
              </a:spcBef>
              <a:defRPr b="1">
                <a:solidFill>
                  <a:schemeClr val="tx2"/>
                </a:solidFill>
              </a:defRPr>
            </a:lvl1pPr>
          </a:lstStyle>
          <a:p>
            <a:pPr lvl="0"/>
            <a:r>
              <a:rPr lang="es-ES" dirty="0" err="1"/>
              <a:t>Name</a:t>
            </a:r>
            <a:br>
              <a:rPr lang="es-ES" dirty="0"/>
            </a:br>
            <a:r>
              <a:rPr lang="es-ES" dirty="0" err="1"/>
              <a:t>Surname</a:t>
            </a:r>
            <a:endParaRPr lang="es-ES" dirty="0"/>
          </a:p>
        </p:txBody>
      </p:sp>
      <p:sp>
        <p:nvSpPr>
          <p:cNvPr id="45" name="Marcador de texto 11">
            <a:extLst>
              <a:ext uri="{FF2B5EF4-FFF2-40B4-BE49-F238E27FC236}">
                <a16:creationId xmlns:a16="http://schemas.microsoft.com/office/drawing/2014/main" id="{FBCCC1DB-85D7-624E-8650-B36A90E4F6E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581884" y="4245635"/>
            <a:ext cx="2155252" cy="705306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700"/>
              </a:spcBef>
              <a:defRPr b="1">
                <a:solidFill>
                  <a:schemeClr val="tx2"/>
                </a:solidFill>
              </a:defRPr>
            </a:lvl1pPr>
          </a:lstStyle>
          <a:p>
            <a:pPr lvl="0"/>
            <a:r>
              <a:rPr lang="es-ES" dirty="0" err="1"/>
              <a:t>Name</a:t>
            </a:r>
            <a:br>
              <a:rPr lang="es-ES" dirty="0"/>
            </a:br>
            <a:r>
              <a:rPr lang="es-ES" dirty="0" err="1"/>
              <a:t>Surname</a:t>
            </a:r>
            <a:endParaRPr lang="es-ES" dirty="0"/>
          </a:p>
        </p:txBody>
      </p:sp>
      <p:sp>
        <p:nvSpPr>
          <p:cNvPr id="46" name="Marcador de texto 11">
            <a:extLst>
              <a:ext uri="{FF2B5EF4-FFF2-40B4-BE49-F238E27FC236}">
                <a16:creationId xmlns:a16="http://schemas.microsoft.com/office/drawing/2014/main" id="{57FC4880-8E44-624A-BB30-FD697E9A1A8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63106" y="4245635"/>
            <a:ext cx="2155252" cy="705306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700"/>
              </a:spcBef>
              <a:defRPr b="1">
                <a:solidFill>
                  <a:schemeClr val="tx2"/>
                </a:solidFill>
              </a:defRPr>
            </a:lvl1pPr>
          </a:lstStyle>
          <a:p>
            <a:pPr lvl="0"/>
            <a:r>
              <a:rPr lang="es-ES" dirty="0" err="1"/>
              <a:t>Name</a:t>
            </a:r>
            <a:br>
              <a:rPr lang="es-ES" dirty="0"/>
            </a:br>
            <a:r>
              <a:rPr lang="es-ES" dirty="0" err="1"/>
              <a:t>Surname</a:t>
            </a:r>
            <a:endParaRPr lang="es-ES" dirty="0"/>
          </a:p>
        </p:txBody>
      </p:sp>
      <p:sp>
        <p:nvSpPr>
          <p:cNvPr id="47" name="Marcador de texto 11">
            <a:extLst>
              <a:ext uri="{FF2B5EF4-FFF2-40B4-BE49-F238E27FC236}">
                <a16:creationId xmlns:a16="http://schemas.microsoft.com/office/drawing/2014/main" id="{CCAABC16-779C-0E4B-9DF2-D8DA628C87F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344329" y="4245635"/>
            <a:ext cx="2155252" cy="705306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700"/>
              </a:spcBef>
              <a:defRPr b="1">
                <a:solidFill>
                  <a:schemeClr val="tx2"/>
                </a:solidFill>
              </a:defRPr>
            </a:lvl1pPr>
          </a:lstStyle>
          <a:p>
            <a:pPr lvl="0"/>
            <a:r>
              <a:rPr lang="es-ES" dirty="0" err="1"/>
              <a:t>Name</a:t>
            </a:r>
            <a:br>
              <a:rPr lang="es-ES" dirty="0"/>
            </a:br>
            <a:r>
              <a:rPr lang="es-ES" dirty="0" err="1"/>
              <a:t>Surname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6936876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Team_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E9C55805-7954-B24C-8EC6-5DE3A100F7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E7EBEDA2-51E6-554C-A63C-E820F6D0080D}" type="slidenum">
              <a:rPr lang="es-ES" smtClean="0"/>
              <a:pPr/>
              <a:t>‹#›</a:t>
            </a:fld>
            <a:endParaRPr lang="es-ES" dirty="0"/>
          </a:p>
        </p:txBody>
      </p:sp>
      <p:sp>
        <p:nvSpPr>
          <p:cNvPr id="4" name="Título 10">
            <a:extLst>
              <a:ext uri="{FF2B5EF4-FFF2-40B4-BE49-F238E27FC236}">
                <a16:creationId xmlns:a16="http://schemas.microsoft.com/office/drawing/2014/main" id="{49156FD3-0196-4F4F-9FDD-822A7DDF53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8663" y="609644"/>
            <a:ext cx="11267400" cy="80094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s-ES" dirty="0" err="1"/>
              <a:t>Insert</a:t>
            </a:r>
            <a:r>
              <a:rPr lang="es-ES" dirty="0"/>
              <a:t> </a:t>
            </a:r>
            <a:r>
              <a:rPr lang="es-ES" dirty="0" err="1"/>
              <a:t>Title</a:t>
            </a:r>
            <a:r>
              <a:rPr lang="es-ES" dirty="0"/>
              <a:t> </a:t>
            </a:r>
            <a:r>
              <a:rPr lang="es-ES" dirty="0" err="1"/>
              <a:t>Here</a:t>
            </a:r>
            <a:br>
              <a:rPr lang="es-ES" dirty="0"/>
            </a:br>
            <a:r>
              <a:rPr lang="es-ES" dirty="0"/>
              <a:t>Max 2 </a:t>
            </a:r>
            <a:r>
              <a:rPr lang="es-ES" dirty="0" err="1"/>
              <a:t>lines</a:t>
            </a:r>
            <a:endParaRPr lang="es-ES" dirty="0"/>
          </a:p>
        </p:txBody>
      </p:sp>
      <p:sp>
        <p:nvSpPr>
          <p:cNvPr id="8" name="Marcador de texto 18">
            <a:extLst>
              <a:ext uri="{FF2B5EF4-FFF2-40B4-BE49-F238E27FC236}">
                <a16:creationId xmlns:a16="http://schemas.microsoft.com/office/drawing/2014/main" id="{F448B499-7374-5448-8658-87428B67CA3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7951" y="366676"/>
            <a:ext cx="11258112" cy="198438"/>
          </a:xfrm>
        </p:spPr>
        <p:txBody>
          <a:bodyPr>
            <a:noAutofit/>
          </a:bodyPr>
          <a:lstStyle>
            <a:lvl1pPr marL="0" indent="0">
              <a:buNone/>
              <a:defRPr sz="13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s-ES" dirty="0"/>
              <a:t>INSERT SUBHEADING</a:t>
            </a:r>
          </a:p>
        </p:txBody>
      </p:sp>
      <p:sp>
        <p:nvSpPr>
          <p:cNvPr id="7" name="Marcador de posición de imagen 16">
            <a:extLst>
              <a:ext uri="{FF2B5EF4-FFF2-40B4-BE49-F238E27FC236}">
                <a16:creationId xmlns:a16="http://schemas.microsoft.com/office/drawing/2014/main" id="{5B4AB479-D2A3-0743-834C-177715CF067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00662" y="1974883"/>
            <a:ext cx="2155251" cy="216204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algn="ctr">
              <a:defRPr sz="1600"/>
            </a:lvl1pPr>
          </a:lstStyle>
          <a:p>
            <a:r>
              <a:rPr lang="es-ES" dirty="0"/>
              <a:t>Inserte </a:t>
            </a:r>
            <a:r>
              <a:rPr lang="es-ES" dirty="0" err="1"/>
              <a:t>imágen</a:t>
            </a:r>
            <a:endParaRPr lang="es-ES" dirty="0"/>
          </a:p>
        </p:txBody>
      </p:sp>
      <p:sp>
        <p:nvSpPr>
          <p:cNvPr id="19" name="Marcador de posición de imagen 16">
            <a:extLst>
              <a:ext uri="{FF2B5EF4-FFF2-40B4-BE49-F238E27FC236}">
                <a16:creationId xmlns:a16="http://schemas.microsoft.com/office/drawing/2014/main" id="{631FA06F-BB94-1547-AA35-322C04EA3E6A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570862" y="1974883"/>
            <a:ext cx="2155251" cy="216204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algn="ctr">
              <a:defRPr sz="1600"/>
            </a:lvl1pPr>
          </a:lstStyle>
          <a:p>
            <a:r>
              <a:rPr lang="es-ES" dirty="0"/>
              <a:t>Inserte </a:t>
            </a:r>
            <a:r>
              <a:rPr lang="es-ES" dirty="0" err="1"/>
              <a:t>imágen</a:t>
            </a:r>
            <a:endParaRPr lang="es-ES" dirty="0"/>
          </a:p>
        </p:txBody>
      </p:sp>
      <p:sp>
        <p:nvSpPr>
          <p:cNvPr id="20" name="Marcador de posición de imagen 16">
            <a:extLst>
              <a:ext uri="{FF2B5EF4-FFF2-40B4-BE49-F238E27FC236}">
                <a16:creationId xmlns:a16="http://schemas.microsoft.com/office/drawing/2014/main" id="{FFB6F081-65FA-5444-B178-C8C515CA98B7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466462" y="1974883"/>
            <a:ext cx="2155251" cy="216204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algn="ctr">
              <a:defRPr sz="1600"/>
            </a:lvl1pPr>
          </a:lstStyle>
          <a:p>
            <a:r>
              <a:rPr lang="es-ES" dirty="0"/>
              <a:t>Inserte </a:t>
            </a:r>
            <a:r>
              <a:rPr lang="es-ES" dirty="0" err="1"/>
              <a:t>imágen</a:t>
            </a:r>
            <a:endParaRPr lang="es-ES" dirty="0"/>
          </a:p>
        </p:txBody>
      </p:sp>
      <p:sp>
        <p:nvSpPr>
          <p:cNvPr id="21" name="Marcador de posición de imagen 16">
            <a:extLst>
              <a:ext uri="{FF2B5EF4-FFF2-40B4-BE49-F238E27FC236}">
                <a16:creationId xmlns:a16="http://schemas.microsoft.com/office/drawing/2014/main" id="{FFF32748-DA21-E849-B2DA-1EA06A275520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9353595" y="1974883"/>
            <a:ext cx="2155251" cy="216204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algn="ctr">
              <a:defRPr sz="1600"/>
            </a:lvl1pPr>
          </a:lstStyle>
          <a:p>
            <a:r>
              <a:rPr lang="es-ES" dirty="0"/>
              <a:t>Inserte </a:t>
            </a:r>
            <a:r>
              <a:rPr lang="es-ES" dirty="0" err="1"/>
              <a:t>imágen</a:t>
            </a:r>
            <a:endParaRPr lang="es-ES" dirty="0"/>
          </a:p>
        </p:txBody>
      </p:sp>
      <p:pic>
        <p:nvPicPr>
          <p:cNvPr id="30" name="Gráfico 29">
            <a:extLst>
              <a:ext uri="{FF2B5EF4-FFF2-40B4-BE49-F238E27FC236}">
                <a16:creationId xmlns:a16="http://schemas.microsoft.com/office/drawing/2014/main" id="{453AF884-B1B9-0C48-8FD4-D5D6E6285C7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3944" y="6421060"/>
            <a:ext cx="738639" cy="205764"/>
          </a:xfrm>
          <a:prstGeom prst="rect">
            <a:avLst/>
          </a:prstGeom>
        </p:spPr>
      </p:pic>
      <p:sp>
        <p:nvSpPr>
          <p:cNvPr id="38" name="Marcador de texto 14">
            <a:extLst>
              <a:ext uri="{FF2B5EF4-FFF2-40B4-BE49-F238E27FC236}">
                <a16:creationId xmlns:a16="http://schemas.microsoft.com/office/drawing/2014/main" id="{750A0E14-B254-E740-BC6B-63C74B9B7F9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5325" y="4939140"/>
            <a:ext cx="2160588" cy="637875"/>
          </a:xfrm>
        </p:spPr>
        <p:txBody>
          <a:bodyPr wrap="square">
            <a:noAutofit/>
          </a:bodyPr>
          <a:lstStyle>
            <a:lvl1pPr marL="0" indent="0" algn="ctr">
              <a:buNone/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s-ES" dirty="0"/>
              <a:t>Job </a:t>
            </a:r>
            <a:r>
              <a:rPr lang="es-ES" dirty="0" err="1"/>
              <a:t>Title</a:t>
            </a:r>
            <a:endParaRPr lang="es-ES" dirty="0"/>
          </a:p>
        </p:txBody>
      </p:sp>
      <p:sp>
        <p:nvSpPr>
          <p:cNvPr id="39" name="Marcador de texto 14">
            <a:extLst>
              <a:ext uri="{FF2B5EF4-FFF2-40B4-BE49-F238E27FC236}">
                <a16:creationId xmlns:a16="http://schemas.microsoft.com/office/drawing/2014/main" id="{6F9E349F-C81F-154A-B323-DDDB518C6A4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76547" y="4939140"/>
            <a:ext cx="2160588" cy="637875"/>
          </a:xfrm>
        </p:spPr>
        <p:txBody>
          <a:bodyPr wrap="square">
            <a:noAutofit/>
          </a:bodyPr>
          <a:lstStyle>
            <a:lvl1pPr marL="0" indent="0" algn="ctr">
              <a:buNone/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s-ES" dirty="0"/>
              <a:t>Job </a:t>
            </a:r>
            <a:r>
              <a:rPr lang="es-ES" dirty="0" err="1"/>
              <a:t>Title</a:t>
            </a:r>
            <a:endParaRPr lang="es-ES" dirty="0"/>
          </a:p>
        </p:txBody>
      </p:sp>
      <p:sp>
        <p:nvSpPr>
          <p:cNvPr id="40" name="Marcador de texto 14">
            <a:extLst>
              <a:ext uri="{FF2B5EF4-FFF2-40B4-BE49-F238E27FC236}">
                <a16:creationId xmlns:a16="http://schemas.microsoft.com/office/drawing/2014/main" id="{5EA3276C-69B0-2D41-AAC8-55F294FC384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57769" y="4939140"/>
            <a:ext cx="2160588" cy="637875"/>
          </a:xfrm>
        </p:spPr>
        <p:txBody>
          <a:bodyPr wrap="square">
            <a:noAutofit/>
          </a:bodyPr>
          <a:lstStyle>
            <a:lvl1pPr marL="0" indent="0" algn="ctr">
              <a:buNone/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s-ES" dirty="0"/>
              <a:t>Job </a:t>
            </a:r>
            <a:r>
              <a:rPr lang="es-ES" dirty="0" err="1"/>
              <a:t>Title</a:t>
            </a:r>
            <a:endParaRPr lang="es-ES" dirty="0"/>
          </a:p>
        </p:txBody>
      </p:sp>
      <p:sp>
        <p:nvSpPr>
          <p:cNvPr id="41" name="Marcador de texto 14">
            <a:extLst>
              <a:ext uri="{FF2B5EF4-FFF2-40B4-BE49-F238E27FC236}">
                <a16:creationId xmlns:a16="http://schemas.microsoft.com/office/drawing/2014/main" id="{232F9BB8-BCDA-E749-947B-A8F98788718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338992" y="4939140"/>
            <a:ext cx="2160588" cy="637875"/>
          </a:xfrm>
        </p:spPr>
        <p:txBody>
          <a:bodyPr wrap="square">
            <a:noAutofit/>
          </a:bodyPr>
          <a:lstStyle>
            <a:lvl1pPr marL="0" indent="0" algn="ctr">
              <a:buNone/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s-ES" dirty="0"/>
              <a:t>Job </a:t>
            </a:r>
            <a:r>
              <a:rPr lang="es-ES" dirty="0" err="1"/>
              <a:t>Title</a:t>
            </a:r>
            <a:endParaRPr lang="es-ES" dirty="0"/>
          </a:p>
        </p:txBody>
      </p:sp>
      <p:sp>
        <p:nvSpPr>
          <p:cNvPr id="42" name="Marcador de texto 11">
            <a:extLst>
              <a:ext uri="{FF2B5EF4-FFF2-40B4-BE49-F238E27FC236}">
                <a16:creationId xmlns:a16="http://schemas.microsoft.com/office/drawing/2014/main" id="{388D44E6-13AE-6A40-8FB1-08D138C31FA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00662" y="4245635"/>
            <a:ext cx="2155252" cy="705306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700"/>
              </a:spcBef>
              <a:defRPr b="1">
                <a:solidFill>
                  <a:schemeClr val="bg2"/>
                </a:solidFill>
              </a:defRPr>
            </a:lvl1pPr>
          </a:lstStyle>
          <a:p>
            <a:pPr lvl="0"/>
            <a:r>
              <a:rPr lang="es-ES" dirty="0" err="1"/>
              <a:t>Name</a:t>
            </a:r>
            <a:br>
              <a:rPr lang="es-ES" dirty="0"/>
            </a:br>
            <a:r>
              <a:rPr lang="es-ES" dirty="0" err="1"/>
              <a:t>Surname</a:t>
            </a:r>
            <a:endParaRPr lang="es-ES" dirty="0"/>
          </a:p>
        </p:txBody>
      </p:sp>
      <p:sp>
        <p:nvSpPr>
          <p:cNvPr id="43" name="Marcador de texto 11">
            <a:extLst>
              <a:ext uri="{FF2B5EF4-FFF2-40B4-BE49-F238E27FC236}">
                <a16:creationId xmlns:a16="http://schemas.microsoft.com/office/drawing/2014/main" id="{B7D73845-4200-7441-921A-95B72AD8A81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581884" y="4245635"/>
            <a:ext cx="2155252" cy="705306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700"/>
              </a:spcBef>
              <a:defRPr b="1">
                <a:solidFill>
                  <a:schemeClr val="bg2"/>
                </a:solidFill>
              </a:defRPr>
            </a:lvl1pPr>
          </a:lstStyle>
          <a:p>
            <a:pPr lvl="0"/>
            <a:r>
              <a:rPr lang="es-ES" dirty="0" err="1"/>
              <a:t>Name</a:t>
            </a:r>
            <a:br>
              <a:rPr lang="es-ES" dirty="0"/>
            </a:br>
            <a:r>
              <a:rPr lang="es-ES" dirty="0" err="1"/>
              <a:t>Surname</a:t>
            </a:r>
            <a:endParaRPr lang="es-ES" dirty="0"/>
          </a:p>
        </p:txBody>
      </p:sp>
      <p:sp>
        <p:nvSpPr>
          <p:cNvPr id="44" name="Marcador de texto 11">
            <a:extLst>
              <a:ext uri="{FF2B5EF4-FFF2-40B4-BE49-F238E27FC236}">
                <a16:creationId xmlns:a16="http://schemas.microsoft.com/office/drawing/2014/main" id="{85A33D81-2274-2B4E-AA6A-CDADB93389D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63106" y="4245635"/>
            <a:ext cx="2155252" cy="705306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700"/>
              </a:spcBef>
              <a:defRPr b="1">
                <a:solidFill>
                  <a:schemeClr val="bg2"/>
                </a:solidFill>
              </a:defRPr>
            </a:lvl1pPr>
          </a:lstStyle>
          <a:p>
            <a:pPr lvl="0"/>
            <a:r>
              <a:rPr lang="es-ES" dirty="0" err="1"/>
              <a:t>Name</a:t>
            </a:r>
            <a:br>
              <a:rPr lang="es-ES" dirty="0"/>
            </a:br>
            <a:r>
              <a:rPr lang="es-ES" dirty="0" err="1"/>
              <a:t>Surname</a:t>
            </a:r>
            <a:endParaRPr lang="es-ES" dirty="0"/>
          </a:p>
        </p:txBody>
      </p:sp>
      <p:sp>
        <p:nvSpPr>
          <p:cNvPr id="45" name="Marcador de texto 11">
            <a:extLst>
              <a:ext uri="{FF2B5EF4-FFF2-40B4-BE49-F238E27FC236}">
                <a16:creationId xmlns:a16="http://schemas.microsoft.com/office/drawing/2014/main" id="{44653EE1-4F0D-1248-A3F6-B0E826FA75A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344329" y="4245635"/>
            <a:ext cx="2155252" cy="705306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700"/>
              </a:spcBef>
              <a:defRPr b="1">
                <a:solidFill>
                  <a:schemeClr val="bg2"/>
                </a:solidFill>
              </a:defRPr>
            </a:lvl1pPr>
          </a:lstStyle>
          <a:p>
            <a:pPr lvl="0"/>
            <a:r>
              <a:rPr lang="es-ES" dirty="0" err="1"/>
              <a:t>Name</a:t>
            </a:r>
            <a:br>
              <a:rPr lang="es-ES" dirty="0"/>
            </a:br>
            <a:r>
              <a:rPr lang="es-ES" dirty="0" err="1"/>
              <a:t>Surname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1205760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Interi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53DFCA-C394-CD48-A34B-7A3A8B8F52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7947" y="624929"/>
            <a:ext cx="11258113" cy="796466"/>
          </a:xfrm>
        </p:spPr>
        <p:txBody>
          <a:bodyPr/>
          <a:lstStyle/>
          <a:p>
            <a:r>
              <a:rPr lang="es-ES" dirty="0" err="1"/>
              <a:t>Insert</a:t>
            </a:r>
            <a:r>
              <a:rPr lang="es-ES" dirty="0"/>
              <a:t> </a:t>
            </a:r>
            <a:r>
              <a:rPr lang="es-ES" dirty="0" err="1"/>
              <a:t>Title</a:t>
            </a:r>
            <a:r>
              <a:rPr lang="es-ES" dirty="0"/>
              <a:t> </a:t>
            </a:r>
            <a:r>
              <a:rPr lang="es-ES" dirty="0" err="1"/>
              <a:t>Here</a:t>
            </a:r>
            <a:br>
              <a:rPr lang="es-ES" dirty="0"/>
            </a:br>
            <a:r>
              <a:rPr lang="es-ES" dirty="0"/>
              <a:t>Max 2 </a:t>
            </a:r>
            <a:r>
              <a:rPr lang="es-ES" dirty="0" err="1"/>
              <a:t>lines</a:t>
            </a:r>
            <a:endParaRPr lang="es-ES" dirty="0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9E67D84B-3C2F-A449-9FF6-0DACB6AD0EE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EBEDA2-51E6-554C-A63C-E820F6D0080D}" type="slidenum">
              <a:rPr lang="es-ES" smtClean="0"/>
              <a:pPr/>
              <a:t>‹#›</a:t>
            </a:fld>
            <a:endParaRPr lang="es-ES" dirty="0"/>
          </a:p>
        </p:txBody>
      </p:sp>
      <p:sp>
        <p:nvSpPr>
          <p:cNvPr id="4" name="Marcador de texto 18">
            <a:extLst>
              <a:ext uri="{FF2B5EF4-FFF2-40B4-BE49-F238E27FC236}">
                <a16:creationId xmlns:a16="http://schemas.microsoft.com/office/drawing/2014/main" id="{58C7B2E6-ED3A-4A47-9913-9BFCFA5E783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7947" y="366676"/>
            <a:ext cx="5678053" cy="198438"/>
          </a:xfrm>
        </p:spPr>
        <p:txBody>
          <a:bodyPr>
            <a:noAutofit/>
          </a:bodyPr>
          <a:lstStyle>
            <a:lvl1pPr marL="0" indent="0">
              <a:buNone/>
              <a:defRPr sz="1300" b="1" cap="all" baseline="0"/>
            </a:lvl1pPr>
          </a:lstStyle>
          <a:p>
            <a:pPr lvl="0"/>
            <a:r>
              <a:rPr lang="es-ES" dirty="0"/>
              <a:t>INSERT SUBHEADING</a:t>
            </a:r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7B4CD203-08A3-8A41-91A8-F5F35405D2F9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15938" y="2349500"/>
            <a:ext cx="11160125" cy="3959224"/>
          </a:xfrm>
        </p:spPr>
        <p:txBody>
          <a:bodyPr/>
          <a:lstStyle/>
          <a:p>
            <a:pPr lvl="0"/>
            <a:r>
              <a:rPr lang="es-ES" dirty="0"/>
              <a:t>Objeto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871C8C16-3DD2-2844-8E50-82F8332EAC4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17434" y="1628775"/>
            <a:ext cx="11258627" cy="720725"/>
          </a:xfrm>
        </p:spPr>
        <p:txBody>
          <a:bodyPr/>
          <a:lstStyle>
            <a:lvl1pPr>
              <a:defRPr baseline="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  <a:lvl2pPr>
              <a:defRPr baseline="0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>
              <a:defRPr baseline="0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>
              <a:defRPr baseline="0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>
              <a:defRPr baseline="0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 </a:t>
            </a:r>
            <a:r>
              <a:rPr lang="es-ES" dirty="0" err="1"/>
              <a:t>Aliquam</a:t>
            </a:r>
            <a:r>
              <a:rPr lang="es-ES" dirty="0"/>
              <a:t> </a:t>
            </a:r>
            <a:r>
              <a:rPr lang="es-ES" dirty="0" err="1"/>
              <a:t>euismod</a:t>
            </a:r>
            <a:r>
              <a:rPr lang="es-ES" dirty="0"/>
              <a:t> </a:t>
            </a:r>
            <a:r>
              <a:rPr lang="es-ES" dirty="0" err="1"/>
              <a:t>cursus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. </a:t>
            </a:r>
          </a:p>
        </p:txBody>
      </p:sp>
      <p:pic>
        <p:nvPicPr>
          <p:cNvPr id="12" name="Gráfico 11">
            <a:extLst>
              <a:ext uri="{FF2B5EF4-FFF2-40B4-BE49-F238E27FC236}">
                <a16:creationId xmlns:a16="http://schemas.microsoft.com/office/drawing/2014/main" id="{CFBB135C-442B-8249-99DF-C8CAA7A981C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3944" y="6421060"/>
            <a:ext cx="738639" cy="205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64811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Interior Quot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9E67D84B-3C2F-A449-9FF6-0DACB6AD0EE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EBEDA2-51E6-554C-A63C-E820F6D0080D}" type="slidenum">
              <a:rPr lang="es-ES" smtClean="0"/>
              <a:pPr/>
              <a:t>‹#›</a:t>
            </a:fld>
            <a:endParaRPr lang="es-ES" dirty="0"/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7B4CD203-08A3-8A41-91A8-F5F35405D2F9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15938" y="1449388"/>
            <a:ext cx="11160125" cy="3959224"/>
          </a:xfrm>
        </p:spPr>
        <p:txBody>
          <a:bodyPr anchor="ctr">
            <a:normAutofit/>
          </a:bodyPr>
          <a:lstStyle>
            <a:lvl1pPr algn="ctr">
              <a:defRPr sz="7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s-ES" dirty="0"/>
              <a:t>“Inserta aquí una frase </a:t>
            </a:r>
            <a:br>
              <a:rPr lang="es-ES" dirty="0"/>
            </a:br>
            <a:r>
              <a:rPr lang="es-ES" dirty="0"/>
              <a:t>para recordar”</a:t>
            </a:r>
          </a:p>
        </p:txBody>
      </p:sp>
      <p:pic>
        <p:nvPicPr>
          <p:cNvPr id="12" name="Gráfico 11">
            <a:extLst>
              <a:ext uri="{FF2B5EF4-FFF2-40B4-BE49-F238E27FC236}">
                <a16:creationId xmlns:a16="http://schemas.microsoft.com/office/drawing/2014/main" id="{CFBB135C-442B-8249-99DF-C8CAA7A981C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3944" y="6421060"/>
            <a:ext cx="738639" cy="205764"/>
          </a:xfrm>
          <a:prstGeom prst="rect">
            <a:avLst/>
          </a:prstGeom>
        </p:spPr>
      </p:pic>
      <p:sp>
        <p:nvSpPr>
          <p:cNvPr id="9" name="Marcador de contenido 6">
            <a:extLst>
              <a:ext uri="{FF2B5EF4-FFF2-40B4-BE49-F238E27FC236}">
                <a16:creationId xmlns:a16="http://schemas.microsoft.com/office/drawing/2014/main" id="{8F64FD58-3B71-7549-AEDD-08C69E86DA64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2242632" y="4487713"/>
            <a:ext cx="7706735" cy="930130"/>
          </a:xfrm>
        </p:spPr>
        <p:txBody>
          <a:bodyPr anchor="ctr">
            <a:normAutofit/>
          </a:bodyPr>
          <a:lstStyle>
            <a:lvl1pPr algn="ctr">
              <a:defRPr sz="1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s-ES" dirty="0"/>
              <a:t>Autor de la frase</a:t>
            </a:r>
          </a:p>
        </p:txBody>
      </p:sp>
    </p:spTree>
    <p:extLst>
      <p:ext uri="{BB962C8B-B14F-4D97-AF65-F5344CB8AC3E}">
        <p14:creationId xmlns:p14="http://schemas.microsoft.com/office/powerpoint/2010/main" val="90286160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Interior Quot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9E67D84B-3C2F-A449-9FF6-0DACB6AD0EE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EBEDA2-51E6-554C-A63C-E820F6D0080D}" type="slidenum">
              <a:rPr lang="es-ES" smtClean="0"/>
              <a:pPr/>
              <a:t>‹#›</a:t>
            </a:fld>
            <a:endParaRPr lang="es-ES" dirty="0"/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7B4CD203-08A3-8A41-91A8-F5F35405D2F9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15938" y="1449388"/>
            <a:ext cx="11160125" cy="3959224"/>
          </a:xfrm>
        </p:spPr>
        <p:txBody>
          <a:bodyPr anchor="ctr">
            <a:normAutofit/>
          </a:bodyPr>
          <a:lstStyle>
            <a:lvl1pPr algn="ctr">
              <a:defRPr sz="70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s-ES" dirty="0"/>
              <a:t>“Inserta aquí una frase </a:t>
            </a:r>
            <a:br>
              <a:rPr lang="es-ES" dirty="0"/>
            </a:br>
            <a:r>
              <a:rPr lang="es-ES" dirty="0"/>
              <a:t>para recordar”</a:t>
            </a:r>
          </a:p>
        </p:txBody>
      </p:sp>
      <p:pic>
        <p:nvPicPr>
          <p:cNvPr id="12" name="Gráfico 11">
            <a:extLst>
              <a:ext uri="{FF2B5EF4-FFF2-40B4-BE49-F238E27FC236}">
                <a16:creationId xmlns:a16="http://schemas.microsoft.com/office/drawing/2014/main" id="{CFBB135C-442B-8249-99DF-C8CAA7A981C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3944" y="6421060"/>
            <a:ext cx="738639" cy="205764"/>
          </a:xfrm>
          <a:prstGeom prst="rect">
            <a:avLst/>
          </a:prstGeom>
        </p:spPr>
      </p:pic>
      <p:sp>
        <p:nvSpPr>
          <p:cNvPr id="6" name="Marcador de contenido 6">
            <a:extLst>
              <a:ext uri="{FF2B5EF4-FFF2-40B4-BE49-F238E27FC236}">
                <a16:creationId xmlns:a16="http://schemas.microsoft.com/office/drawing/2014/main" id="{A658CB81-82E6-9940-B223-8B223817FF0E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2242632" y="4487713"/>
            <a:ext cx="7706735" cy="930130"/>
          </a:xfrm>
        </p:spPr>
        <p:txBody>
          <a:bodyPr anchor="ctr">
            <a:normAutofit/>
          </a:bodyPr>
          <a:lstStyle>
            <a:lvl1pPr algn="ctr">
              <a:defRPr sz="14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s-ES" dirty="0"/>
              <a:t>Autor de la frase</a:t>
            </a:r>
          </a:p>
        </p:txBody>
      </p:sp>
    </p:spTree>
    <p:extLst>
      <p:ext uri="{BB962C8B-B14F-4D97-AF65-F5344CB8AC3E}">
        <p14:creationId xmlns:p14="http://schemas.microsoft.com/office/powerpoint/2010/main" val="151561228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Interior Cifra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9E67D84B-3C2F-A449-9FF6-0DACB6AD0EE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EBEDA2-51E6-554C-A63C-E820F6D0080D}" type="slidenum">
              <a:rPr lang="es-ES" smtClean="0"/>
              <a:pPr/>
              <a:t>‹#›</a:t>
            </a:fld>
            <a:endParaRPr lang="es-ES" dirty="0"/>
          </a:p>
        </p:txBody>
      </p:sp>
      <p:pic>
        <p:nvPicPr>
          <p:cNvPr id="12" name="Gráfico 11">
            <a:extLst>
              <a:ext uri="{FF2B5EF4-FFF2-40B4-BE49-F238E27FC236}">
                <a16:creationId xmlns:a16="http://schemas.microsoft.com/office/drawing/2014/main" id="{CFBB135C-442B-8249-99DF-C8CAA7A981C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3944" y="6421060"/>
            <a:ext cx="738639" cy="205764"/>
          </a:xfrm>
          <a:prstGeom prst="rect">
            <a:avLst/>
          </a:prstGeom>
        </p:spPr>
      </p:pic>
      <p:sp>
        <p:nvSpPr>
          <p:cNvPr id="11" name="Marcador de texto 12">
            <a:extLst>
              <a:ext uri="{FF2B5EF4-FFF2-40B4-BE49-F238E27FC236}">
                <a16:creationId xmlns:a16="http://schemas.microsoft.com/office/drawing/2014/main" id="{B9456C76-22B2-A74C-878E-9F6A6BB8AC6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4551" y="1745319"/>
            <a:ext cx="3704934" cy="962955"/>
          </a:xfrm>
        </p:spPr>
        <p:txBody>
          <a:bodyPr/>
          <a:lstStyle>
            <a:lvl1pPr marL="0" indent="0">
              <a:buNone/>
              <a:defRPr b="1">
                <a:solidFill>
                  <a:schemeClr val="bg2"/>
                </a:solidFill>
              </a:defRPr>
            </a:lvl1pPr>
          </a:lstStyle>
          <a:p>
            <a:pPr lvl="0"/>
            <a:r>
              <a:rPr lang="es-ES" dirty="0"/>
              <a:t>Incremento de ventas</a:t>
            </a:r>
          </a:p>
        </p:txBody>
      </p:sp>
      <p:sp>
        <p:nvSpPr>
          <p:cNvPr id="17" name="Marcador de texto 14">
            <a:extLst>
              <a:ext uri="{FF2B5EF4-FFF2-40B4-BE49-F238E27FC236}">
                <a16:creationId xmlns:a16="http://schemas.microsoft.com/office/drawing/2014/main" id="{3DA4AD73-8EBC-0845-AA40-1DC1FB6576D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14970" y="1745320"/>
            <a:ext cx="7542068" cy="3433960"/>
          </a:xfrm>
        </p:spPr>
        <p:txBody>
          <a:bodyPr/>
          <a:lstStyle>
            <a:lvl1pPr marL="0" indent="0">
              <a:buNone/>
              <a:defRPr sz="180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s-ES" dirty="0"/>
              <a:t>+123%</a:t>
            </a:r>
            <a:br>
              <a:rPr lang="es-ES" dirty="0"/>
            </a:br>
            <a:r>
              <a:rPr lang="es-ES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63396631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Interior Cifra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9E67D84B-3C2F-A449-9FF6-0DACB6AD0EE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EBEDA2-51E6-554C-A63C-E820F6D0080D}" type="slidenum">
              <a:rPr lang="es-ES" smtClean="0"/>
              <a:pPr/>
              <a:t>‹#›</a:t>
            </a:fld>
            <a:endParaRPr lang="es-ES" dirty="0"/>
          </a:p>
        </p:txBody>
      </p:sp>
      <p:pic>
        <p:nvPicPr>
          <p:cNvPr id="12" name="Gráfico 11">
            <a:extLst>
              <a:ext uri="{FF2B5EF4-FFF2-40B4-BE49-F238E27FC236}">
                <a16:creationId xmlns:a16="http://schemas.microsoft.com/office/drawing/2014/main" id="{CFBB135C-442B-8249-99DF-C8CAA7A981C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3944" y="6421060"/>
            <a:ext cx="738639" cy="205764"/>
          </a:xfrm>
          <a:prstGeom prst="rect">
            <a:avLst/>
          </a:prstGeom>
        </p:spPr>
      </p:pic>
      <p:sp>
        <p:nvSpPr>
          <p:cNvPr id="11" name="Marcador de texto 12">
            <a:extLst>
              <a:ext uri="{FF2B5EF4-FFF2-40B4-BE49-F238E27FC236}">
                <a16:creationId xmlns:a16="http://schemas.microsoft.com/office/drawing/2014/main" id="{B9456C76-22B2-A74C-878E-9F6A6BB8AC6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4551" y="1745319"/>
            <a:ext cx="3704934" cy="962955"/>
          </a:xfrm>
        </p:spPr>
        <p:txBody>
          <a:bodyPr/>
          <a:lstStyle>
            <a:lvl1pPr marL="0" indent="0">
              <a:buNone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s-ES" dirty="0"/>
              <a:t>Incremento de ventas</a:t>
            </a:r>
          </a:p>
        </p:txBody>
      </p:sp>
      <p:sp>
        <p:nvSpPr>
          <p:cNvPr id="17" name="Marcador de texto 14">
            <a:extLst>
              <a:ext uri="{FF2B5EF4-FFF2-40B4-BE49-F238E27FC236}">
                <a16:creationId xmlns:a16="http://schemas.microsoft.com/office/drawing/2014/main" id="{3DA4AD73-8EBC-0845-AA40-1DC1FB6576D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14970" y="1745320"/>
            <a:ext cx="7542068" cy="3433960"/>
          </a:xfrm>
        </p:spPr>
        <p:txBody>
          <a:bodyPr/>
          <a:lstStyle>
            <a:lvl1pPr marL="0" indent="0">
              <a:buNone/>
              <a:defRPr sz="18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s-ES" dirty="0"/>
              <a:t>+123%</a:t>
            </a:r>
            <a:br>
              <a:rPr lang="es-ES" dirty="0"/>
            </a:br>
            <a:r>
              <a:rPr lang="es-ES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146316390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Interior Cifras Comparativ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9E67D84B-3C2F-A449-9FF6-0DACB6AD0EE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EBEDA2-51E6-554C-A63C-E820F6D0080D}" type="slidenum">
              <a:rPr lang="es-ES" smtClean="0"/>
              <a:pPr/>
              <a:t>‹#›</a:t>
            </a:fld>
            <a:endParaRPr lang="es-ES" dirty="0"/>
          </a:p>
        </p:txBody>
      </p:sp>
      <p:pic>
        <p:nvPicPr>
          <p:cNvPr id="12" name="Gráfico 11">
            <a:extLst>
              <a:ext uri="{FF2B5EF4-FFF2-40B4-BE49-F238E27FC236}">
                <a16:creationId xmlns:a16="http://schemas.microsoft.com/office/drawing/2014/main" id="{CFBB135C-442B-8249-99DF-C8CAA7A981C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3944" y="6421060"/>
            <a:ext cx="738639" cy="205764"/>
          </a:xfrm>
          <a:prstGeom prst="rect">
            <a:avLst/>
          </a:prstGeom>
        </p:spPr>
      </p:pic>
      <p:sp>
        <p:nvSpPr>
          <p:cNvPr id="9" name="Marcador de texto 12">
            <a:extLst>
              <a:ext uri="{FF2B5EF4-FFF2-40B4-BE49-F238E27FC236}">
                <a16:creationId xmlns:a16="http://schemas.microsoft.com/office/drawing/2014/main" id="{D79B6336-6A78-0243-88BC-2CE7E40C89F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0048" y="3244306"/>
            <a:ext cx="3704934" cy="365125"/>
          </a:xfrm>
        </p:spPr>
        <p:txBody>
          <a:bodyPr/>
          <a:lstStyle>
            <a:lvl1pPr marL="0" indent="0">
              <a:buNone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s-ES" dirty="0"/>
              <a:t>Valor 1</a:t>
            </a:r>
          </a:p>
        </p:txBody>
      </p:sp>
      <p:sp>
        <p:nvSpPr>
          <p:cNvPr id="10" name="Marcador de texto 14">
            <a:extLst>
              <a:ext uri="{FF2B5EF4-FFF2-40B4-BE49-F238E27FC236}">
                <a16:creationId xmlns:a16="http://schemas.microsoft.com/office/drawing/2014/main" id="{2502DF25-C92B-3743-BFEF-DF2E089654D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4741" y="1745320"/>
            <a:ext cx="5382764" cy="1467551"/>
          </a:xfrm>
        </p:spPr>
        <p:txBody>
          <a:bodyPr/>
          <a:lstStyle>
            <a:lvl1pPr marL="0" indent="0">
              <a:buNone/>
              <a:defRPr sz="120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s-ES" dirty="0"/>
              <a:t>123%</a:t>
            </a:r>
          </a:p>
        </p:txBody>
      </p:sp>
      <p:sp>
        <p:nvSpPr>
          <p:cNvPr id="14" name="Marcador de texto 14">
            <a:extLst>
              <a:ext uri="{FF2B5EF4-FFF2-40B4-BE49-F238E27FC236}">
                <a16:creationId xmlns:a16="http://schemas.microsoft.com/office/drawing/2014/main" id="{956FCFF6-B896-DE4E-A627-82386622BDB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107393" y="1745320"/>
            <a:ext cx="5382764" cy="1467551"/>
          </a:xfrm>
        </p:spPr>
        <p:txBody>
          <a:bodyPr>
            <a:noAutofit/>
          </a:bodyPr>
          <a:lstStyle>
            <a:lvl1pPr marL="0" indent="0">
              <a:buNone/>
              <a:defRPr sz="120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s-ES" dirty="0"/>
              <a:t>114%</a:t>
            </a:r>
            <a:br>
              <a:rPr lang="es-ES" dirty="0"/>
            </a:br>
            <a:r>
              <a:rPr lang="es-ES" dirty="0"/>
              <a:t>	</a:t>
            </a:r>
          </a:p>
        </p:txBody>
      </p:sp>
      <p:sp>
        <p:nvSpPr>
          <p:cNvPr id="15" name="Marcador de texto 12">
            <a:extLst>
              <a:ext uri="{FF2B5EF4-FFF2-40B4-BE49-F238E27FC236}">
                <a16:creationId xmlns:a16="http://schemas.microsoft.com/office/drawing/2014/main" id="{10479486-D817-1F49-A824-F4B1B4FDF08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201143" y="3244306"/>
            <a:ext cx="3704934" cy="365125"/>
          </a:xfrm>
        </p:spPr>
        <p:txBody>
          <a:bodyPr/>
          <a:lstStyle>
            <a:lvl1pPr marL="0" indent="0">
              <a:buNone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s-ES" dirty="0"/>
              <a:t>Valor 2</a:t>
            </a:r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E94E3EC7-49BF-8A4B-9BCB-8A02786B15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7947" y="624929"/>
            <a:ext cx="11258113" cy="796466"/>
          </a:xfrm>
        </p:spPr>
        <p:txBody>
          <a:bodyPr/>
          <a:lstStyle/>
          <a:p>
            <a:r>
              <a:rPr lang="es-ES" dirty="0" err="1"/>
              <a:t>Insert</a:t>
            </a:r>
            <a:r>
              <a:rPr lang="es-ES" dirty="0"/>
              <a:t> </a:t>
            </a:r>
            <a:r>
              <a:rPr lang="es-ES" dirty="0" err="1"/>
              <a:t>Title</a:t>
            </a:r>
            <a:r>
              <a:rPr lang="es-ES" dirty="0"/>
              <a:t> </a:t>
            </a:r>
            <a:r>
              <a:rPr lang="es-ES" dirty="0" err="1"/>
              <a:t>Here</a:t>
            </a:r>
            <a:br>
              <a:rPr lang="es-ES" dirty="0"/>
            </a:br>
            <a:r>
              <a:rPr lang="es-ES" dirty="0"/>
              <a:t>Max 2 </a:t>
            </a:r>
            <a:r>
              <a:rPr lang="es-ES" dirty="0" err="1"/>
              <a:t>lines</a:t>
            </a:r>
            <a:endParaRPr lang="es-ES" dirty="0"/>
          </a:p>
        </p:txBody>
      </p:sp>
      <p:sp>
        <p:nvSpPr>
          <p:cNvPr id="18" name="Marcador de texto 18">
            <a:extLst>
              <a:ext uri="{FF2B5EF4-FFF2-40B4-BE49-F238E27FC236}">
                <a16:creationId xmlns:a16="http://schemas.microsoft.com/office/drawing/2014/main" id="{B2A20367-67FD-8241-A93C-0AAEC4FD23B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7947" y="366676"/>
            <a:ext cx="5678053" cy="198438"/>
          </a:xfrm>
        </p:spPr>
        <p:txBody>
          <a:bodyPr>
            <a:noAutofit/>
          </a:bodyPr>
          <a:lstStyle>
            <a:lvl1pPr marL="0" indent="0">
              <a:buNone/>
              <a:defRPr sz="1300" b="1" cap="all" baseline="0"/>
            </a:lvl1pPr>
          </a:lstStyle>
          <a:p>
            <a:pPr lvl="0"/>
            <a:r>
              <a:rPr lang="es-ES" dirty="0"/>
              <a:t>INSERT SUBHEADING</a:t>
            </a:r>
          </a:p>
        </p:txBody>
      </p:sp>
    </p:spTree>
    <p:extLst>
      <p:ext uri="{BB962C8B-B14F-4D97-AF65-F5344CB8AC3E}">
        <p14:creationId xmlns:p14="http://schemas.microsoft.com/office/powerpoint/2010/main" val="4324543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itle">
  <p:cSld name="Centered Title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Google Shape;61;p15"/>
          <p:cNvCxnSpPr/>
          <p:nvPr/>
        </p:nvCxnSpPr>
        <p:spPr>
          <a:xfrm>
            <a:off x="762000" y="1208088"/>
            <a:ext cx="10668000" cy="0"/>
          </a:xfrm>
          <a:prstGeom prst="straightConnector1">
            <a:avLst/>
          </a:prstGeom>
          <a:noFill/>
          <a:ln w="12700" cap="flat" cmpd="sng">
            <a:solidFill>
              <a:srgbClr val="646A73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62" name="Google Shape;62;p15"/>
          <p:cNvSpPr txBox="1">
            <a:spLocks noGrp="1"/>
          </p:cNvSpPr>
          <p:nvPr>
            <p:ph type="body" idx="1"/>
          </p:nvPr>
        </p:nvSpPr>
        <p:spPr>
          <a:xfrm>
            <a:off x="761520" y="374848"/>
            <a:ext cx="10668800" cy="825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>
            <a:lvl1pPr marL="609585" lvl="0" indent="-558786" algn="ctr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rgbClr val="646A73"/>
              </a:buClr>
              <a:buSzPts val="3000"/>
              <a:buChar char="•"/>
              <a:defRPr sz="4000">
                <a:solidFill>
                  <a:srgbClr val="646A7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lvl="1" indent="-364058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242527"/>
              </a:buClr>
              <a:buSzPts val="700"/>
              <a:buChar char="•"/>
              <a:defRPr/>
            </a:lvl2pPr>
            <a:lvl3pPr marL="1828754" lvl="2" indent="-364058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242527"/>
              </a:buClr>
              <a:buSzPts val="700"/>
              <a:buChar char="•"/>
              <a:defRPr/>
            </a:lvl3pPr>
            <a:lvl4pPr marL="2438339" lvl="3" indent="-364058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242527"/>
              </a:buClr>
              <a:buSzPts val="700"/>
              <a:buChar char="•"/>
              <a:defRPr/>
            </a:lvl4pPr>
            <a:lvl5pPr marL="3047924" lvl="4" indent="-364058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242527"/>
              </a:buClr>
              <a:buSzPts val="700"/>
              <a:buChar char="•"/>
              <a:defRPr/>
            </a:lvl5pPr>
            <a:lvl6pPr marL="3657509" lvl="5" indent="-364058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242527"/>
              </a:buClr>
              <a:buSzPts val="700"/>
              <a:buChar char="•"/>
              <a:defRPr/>
            </a:lvl6pPr>
            <a:lvl7pPr marL="4267093" lvl="6" indent="-364058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242527"/>
              </a:buClr>
              <a:buSzPts val="700"/>
              <a:buChar char="•"/>
              <a:defRPr/>
            </a:lvl7pPr>
            <a:lvl8pPr marL="4876678" lvl="7" indent="-364058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242527"/>
              </a:buClr>
              <a:buSzPts val="700"/>
              <a:buChar char="•"/>
              <a:defRPr/>
            </a:lvl8pPr>
            <a:lvl9pPr marL="5486263" lvl="8" indent="-364058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242527"/>
              </a:buClr>
              <a:buSzPts val="700"/>
              <a:buChar char="•"/>
              <a:defRPr/>
            </a:lvl9pPr>
          </a:lstStyle>
          <a:p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sldNum" idx="12"/>
          </p:nvPr>
        </p:nvSpPr>
        <p:spPr>
          <a:xfrm>
            <a:off x="11430001" y="6159500"/>
            <a:ext cx="339600" cy="3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527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242527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527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242527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527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242527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527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242527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527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242527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527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24252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527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24252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527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24252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527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24252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64630684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Interior Cifras Comparativ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9E67D84B-3C2F-A449-9FF6-0DACB6AD0EE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EBEDA2-51E6-554C-A63C-E820F6D0080D}" type="slidenum">
              <a:rPr lang="es-ES" smtClean="0"/>
              <a:pPr/>
              <a:t>‹#›</a:t>
            </a:fld>
            <a:endParaRPr lang="es-ES" dirty="0"/>
          </a:p>
        </p:txBody>
      </p:sp>
      <p:pic>
        <p:nvPicPr>
          <p:cNvPr id="12" name="Gráfico 11">
            <a:extLst>
              <a:ext uri="{FF2B5EF4-FFF2-40B4-BE49-F238E27FC236}">
                <a16:creationId xmlns:a16="http://schemas.microsoft.com/office/drawing/2014/main" id="{CFBB135C-442B-8249-99DF-C8CAA7A981C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3944" y="6421060"/>
            <a:ext cx="738639" cy="205764"/>
          </a:xfrm>
          <a:prstGeom prst="rect">
            <a:avLst/>
          </a:prstGeom>
        </p:spPr>
      </p:pic>
      <p:sp>
        <p:nvSpPr>
          <p:cNvPr id="11" name="Marcador de texto 12">
            <a:extLst>
              <a:ext uri="{FF2B5EF4-FFF2-40B4-BE49-F238E27FC236}">
                <a16:creationId xmlns:a16="http://schemas.microsoft.com/office/drawing/2014/main" id="{B9456C76-22B2-A74C-878E-9F6A6BB8AC6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0048" y="3244306"/>
            <a:ext cx="3704934" cy="365125"/>
          </a:xfrm>
        </p:spPr>
        <p:txBody>
          <a:bodyPr/>
          <a:lstStyle>
            <a:lvl1pPr marL="0" indent="0">
              <a:buNone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s-ES" dirty="0"/>
              <a:t>Valor 1</a:t>
            </a:r>
          </a:p>
        </p:txBody>
      </p:sp>
      <p:sp>
        <p:nvSpPr>
          <p:cNvPr id="17" name="Marcador de texto 14">
            <a:extLst>
              <a:ext uri="{FF2B5EF4-FFF2-40B4-BE49-F238E27FC236}">
                <a16:creationId xmlns:a16="http://schemas.microsoft.com/office/drawing/2014/main" id="{3DA4AD73-8EBC-0845-AA40-1DC1FB6576D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4741" y="1745320"/>
            <a:ext cx="5382764" cy="1467551"/>
          </a:xfrm>
        </p:spPr>
        <p:txBody>
          <a:bodyPr/>
          <a:lstStyle>
            <a:lvl1pPr marL="0" indent="0">
              <a:buNone/>
              <a:defRPr sz="120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s-ES" dirty="0"/>
              <a:t>123%</a:t>
            </a:r>
          </a:p>
        </p:txBody>
      </p:sp>
      <p:sp>
        <p:nvSpPr>
          <p:cNvPr id="7" name="Marcador de texto 14">
            <a:extLst>
              <a:ext uri="{FF2B5EF4-FFF2-40B4-BE49-F238E27FC236}">
                <a16:creationId xmlns:a16="http://schemas.microsoft.com/office/drawing/2014/main" id="{D07CC79F-0A9F-184D-AF94-6FC92E13415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107393" y="1745320"/>
            <a:ext cx="5382764" cy="1467551"/>
          </a:xfrm>
        </p:spPr>
        <p:txBody>
          <a:bodyPr>
            <a:noAutofit/>
          </a:bodyPr>
          <a:lstStyle>
            <a:lvl1pPr marL="0" indent="0">
              <a:buNone/>
              <a:defRPr sz="120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s-ES" dirty="0"/>
              <a:t>114%</a:t>
            </a:r>
            <a:br>
              <a:rPr lang="es-ES" dirty="0"/>
            </a:br>
            <a:r>
              <a:rPr lang="es-ES" dirty="0"/>
              <a:t>	</a:t>
            </a:r>
          </a:p>
        </p:txBody>
      </p:sp>
      <p:sp>
        <p:nvSpPr>
          <p:cNvPr id="8" name="Marcador de texto 12">
            <a:extLst>
              <a:ext uri="{FF2B5EF4-FFF2-40B4-BE49-F238E27FC236}">
                <a16:creationId xmlns:a16="http://schemas.microsoft.com/office/drawing/2014/main" id="{E15C2393-1803-2E43-9E19-5580DC14BFF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201143" y="3244306"/>
            <a:ext cx="3704934" cy="365125"/>
          </a:xfrm>
        </p:spPr>
        <p:txBody>
          <a:bodyPr/>
          <a:lstStyle>
            <a:lvl1pPr marL="0" indent="0">
              <a:buNone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s-ES" dirty="0"/>
              <a:t>Valor 2</a:t>
            </a:r>
          </a:p>
        </p:txBody>
      </p:sp>
      <p:sp>
        <p:nvSpPr>
          <p:cNvPr id="9" name="Marcador de texto 12">
            <a:extLst>
              <a:ext uri="{FF2B5EF4-FFF2-40B4-BE49-F238E27FC236}">
                <a16:creationId xmlns:a16="http://schemas.microsoft.com/office/drawing/2014/main" id="{58285D08-F6C9-ED4D-98B1-7B64788DF3B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50048" y="5402953"/>
            <a:ext cx="3704934" cy="365125"/>
          </a:xfrm>
        </p:spPr>
        <p:txBody>
          <a:bodyPr/>
          <a:lstStyle>
            <a:lvl1pPr marL="0" indent="0">
              <a:buNone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s-ES" dirty="0"/>
              <a:t>Valor 3</a:t>
            </a:r>
          </a:p>
        </p:txBody>
      </p:sp>
      <p:sp>
        <p:nvSpPr>
          <p:cNvPr id="10" name="Marcador de texto 14">
            <a:extLst>
              <a:ext uri="{FF2B5EF4-FFF2-40B4-BE49-F238E27FC236}">
                <a16:creationId xmlns:a16="http://schemas.microsoft.com/office/drawing/2014/main" id="{B842393F-36BF-FE44-9E4F-38A910823B1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24741" y="3923036"/>
            <a:ext cx="5382764" cy="1467551"/>
          </a:xfrm>
        </p:spPr>
        <p:txBody>
          <a:bodyPr/>
          <a:lstStyle>
            <a:lvl1pPr marL="0" indent="0">
              <a:buNone/>
              <a:defRPr sz="120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s-ES" dirty="0"/>
              <a:t>123%</a:t>
            </a:r>
          </a:p>
        </p:txBody>
      </p:sp>
      <p:sp>
        <p:nvSpPr>
          <p:cNvPr id="14" name="Marcador de texto 14">
            <a:extLst>
              <a:ext uri="{FF2B5EF4-FFF2-40B4-BE49-F238E27FC236}">
                <a16:creationId xmlns:a16="http://schemas.microsoft.com/office/drawing/2014/main" id="{B0BCDA13-C1BC-EF4A-8643-7BCAF7452BB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07393" y="3923036"/>
            <a:ext cx="5382764" cy="1467551"/>
          </a:xfrm>
        </p:spPr>
        <p:txBody>
          <a:bodyPr>
            <a:noAutofit/>
          </a:bodyPr>
          <a:lstStyle>
            <a:lvl1pPr marL="0" indent="0">
              <a:buNone/>
              <a:defRPr sz="1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s-ES" dirty="0"/>
              <a:t>114%</a:t>
            </a:r>
            <a:br>
              <a:rPr lang="es-ES" dirty="0"/>
            </a:br>
            <a:r>
              <a:rPr lang="es-ES" dirty="0"/>
              <a:t>	</a:t>
            </a:r>
          </a:p>
        </p:txBody>
      </p:sp>
      <p:sp>
        <p:nvSpPr>
          <p:cNvPr id="15" name="Marcador de texto 12">
            <a:extLst>
              <a:ext uri="{FF2B5EF4-FFF2-40B4-BE49-F238E27FC236}">
                <a16:creationId xmlns:a16="http://schemas.microsoft.com/office/drawing/2014/main" id="{9810D972-2029-5F45-B627-32F9CA322EF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201143" y="5402953"/>
            <a:ext cx="3704934" cy="365125"/>
          </a:xfrm>
        </p:spPr>
        <p:txBody>
          <a:bodyPr/>
          <a:lstStyle>
            <a:lvl1pPr marL="0" indent="0">
              <a:buNone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s-ES" dirty="0"/>
              <a:t>Valor 4</a:t>
            </a:r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28B53299-B0A8-564F-8E89-642D30DB86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7947" y="624929"/>
            <a:ext cx="11258113" cy="796466"/>
          </a:xfrm>
        </p:spPr>
        <p:txBody>
          <a:bodyPr/>
          <a:lstStyle/>
          <a:p>
            <a:r>
              <a:rPr lang="es-ES" dirty="0" err="1"/>
              <a:t>Insert</a:t>
            </a:r>
            <a:r>
              <a:rPr lang="es-ES" dirty="0"/>
              <a:t> </a:t>
            </a:r>
            <a:r>
              <a:rPr lang="es-ES" dirty="0" err="1"/>
              <a:t>Title</a:t>
            </a:r>
            <a:r>
              <a:rPr lang="es-ES" dirty="0"/>
              <a:t> </a:t>
            </a:r>
            <a:r>
              <a:rPr lang="es-ES" dirty="0" err="1"/>
              <a:t>Here</a:t>
            </a:r>
            <a:br>
              <a:rPr lang="es-ES" dirty="0"/>
            </a:br>
            <a:r>
              <a:rPr lang="es-ES" dirty="0"/>
              <a:t>Max 2 </a:t>
            </a:r>
            <a:r>
              <a:rPr lang="es-ES" dirty="0" err="1"/>
              <a:t>lines</a:t>
            </a:r>
            <a:endParaRPr lang="es-ES" dirty="0"/>
          </a:p>
        </p:txBody>
      </p:sp>
      <p:sp>
        <p:nvSpPr>
          <p:cNvPr id="18" name="Marcador de texto 18">
            <a:extLst>
              <a:ext uri="{FF2B5EF4-FFF2-40B4-BE49-F238E27FC236}">
                <a16:creationId xmlns:a16="http://schemas.microsoft.com/office/drawing/2014/main" id="{8C16F6EC-ED17-EC40-B6C8-9797AFB8A73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7947" y="366676"/>
            <a:ext cx="5678053" cy="198438"/>
          </a:xfrm>
        </p:spPr>
        <p:txBody>
          <a:bodyPr>
            <a:noAutofit/>
          </a:bodyPr>
          <a:lstStyle>
            <a:lvl1pPr marL="0" indent="0">
              <a:buNone/>
              <a:defRPr sz="1300" b="1" cap="all" baseline="0"/>
            </a:lvl1pPr>
          </a:lstStyle>
          <a:p>
            <a:pPr lvl="0"/>
            <a:r>
              <a:rPr lang="es-ES" dirty="0"/>
              <a:t>INSERT SUBHEADING</a:t>
            </a:r>
          </a:p>
        </p:txBody>
      </p:sp>
    </p:spTree>
    <p:extLst>
      <p:ext uri="{BB962C8B-B14F-4D97-AF65-F5344CB8AC3E}">
        <p14:creationId xmlns:p14="http://schemas.microsoft.com/office/powerpoint/2010/main" val="426690088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Interior Cifras Comparativ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8ED5AB91-3D4E-154E-AFA5-85CA329D9754}"/>
              </a:ext>
            </a:extLst>
          </p:cNvPr>
          <p:cNvGrpSpPr/>
          <p:nvPr userDrawn="1"/>
        </p:nvGrpSpPr>
        <p:grpSpPr>
          <a:xfrm>
            <a:off x="515937" y="1628775"/>
            <a:ext cx="11151322" cy="4321175"/>
            <a:chOff x="515937" y="1628775"/>
            <a:chExt cx="10577180" cy="4321175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B691D404-60F3-9B4C-9D73-F2133FF63038}"/>
                </a:ext>
              </a:extLst>
            </p:cNvPr>
            <p:cNvSpPr/>
            <p:nvPr userDrawn="1"/>
          </p:nvSpPr>
          <p:spPr>
            <a:xfrm>
              <a:off x="515937" y="1628775"/>
              <a:ext cx="2516021" cy="43211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13317DB-94D3-5342-9F07-A58E5D61B63D}"/>
                </a:ext>
              </a:extLst>
            </p:cNvPr>
            <p:cNvSpPr/>
            <p:nvPr userDrawn="1"/>
          </p:nvSpPr>
          <p:spPr>
            <a:xfrm>
              <a:off x="3211011" y="1628775"/>
              <a:ext cx="2516021" cy="432117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FB6D347-4296-2942-808B-6B9A10D6709B}"/>
                </a:ext>
              </a:extLst>
            </p:cNvPr>
            <p:cNvSpPr/>
            <p:nvPr userDrawn="1"/>
          </p:nvSpPr>
          <p:spPr>
            <a:xfrm>
              <a:off x="5882022" y="1628775"/>
              <a:ext cx="2516021" cy="432117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D12B1A72-915B-9D44-A917-B391D7653EC1}"/>
                </a:ext>
              </a:extLst>
            </p:cNvPr>
            <p:cNvSpPr/>
            <p:nvPr userDrawn="1"/>
          </p:nvSpPr>
          <p:spPr>
            <a:xfrm>
              <a:off x="8577096" y="1628775"/>
              <a:ext cx="2516021" cy="432117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9E67D84B-3C2F-A449-9FF6-0DACB6AD0EE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EBEDA2-51E6-554C-A63C-E820F6D0080D}" type="slidenum">
              <a:rPr lang="es-ES" smtClean="0"/>
              <a:pPr/>
              <a:t>‹#›</a:t>
            </a:fld>
            <a:endParaRPr lang="es-ES" dirty="0"/>
          </a:p>
        </p:txBody>
      </p:sp>
      <p:pic>
        <p:nvPicPr>
          <p:cNvPr id="12" name="Gráfico 11">
            <a:extLst>
              <a:ext uri="{FF2B5EF4-FFF2-40B4-BE49-F238E27FC236}">
                <a16:creationId xmlns:a16="http://schemas.microsoft.com/office/drawing/2014/main" id="{CFBB135C-442B-8249-99DF-C8CAA7A981C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3944" y="6421060"/>
            <a:ext cx="738639" cy="205764"/>
          </a:xfrm>
          <a:prstGeom prst="rect">
            <a:avLst/>
          </a:prstGeom>
        </p:spPr>
      </p:pic>
      <p:sp>
        <p:nvSpPr>
          <p:cNvPr id="11" name="Marcador de texto 12">
            <a:extLst>
              <a:ext uri="{FF2B5EF4-FFF2-40B4-BE49-F238E27FC236}">
                <a16:creationId xmlns:a16="http://schemas.microsoft.com/office/drawing/2014/main" id="{B9456C76-22B2-A74C-878E-9F6A6BB8AC6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5936" y="2790399"/>
            <a:ext cx="2677964" cy="365125"/>
          </a:xfrm>
        </p:spPr>
        <p:txBody>
          <a:bodyPr/>
          <a:lstStyle>
            <a:lvl1pPr marL="0" indent="0" algn="ctr">
              <a:buNone/>
              <a:defRPr b="0">
                <a:solidFill>
                  <a:schemeClr val="bg2"/>
                </a:solidFill>
              </a:defRPr>
            </a:lvl1pPr>
          </a:lstStyle>
          <a:p>
            <a:pPr lvl="0"/>
            <a:r>
              <a:rPr lang="es-ES" dirty="0" err="1"/>
              <a:t>Value</a:t>
            </a:r>
            <a:r>
              <a:rPr lang="es-ES" dirty="0"/>
              <a:t> 1</a:t>
            </a:r>
          </a:p>
        </p:txBody>
      </p:sp>
      <p:sp>
        <p:nvSpPr>
          <p:cNvPr id="17" name="Marcador de texto 14">
            <a:extLst>
              <a:ext uri="{FF2B5EF4-FFF2-40B4-BE49-F238E27FC236}">
                <a16:creationId xmlns:a16="http://schemas.microsoft.com/office/drawing/2014/main" id="{3DA4AD73-8EBC-0845-AA40-1DC1FB6576D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93944" y="3155524"/>
            <a:ext cx="2699956" cy="994201"/>
          </a:xfrm>
        </p:spPr>
        <p:txBody>
          <a:bodyPr>
            <a:normAutofit/>
          </a:bodyPr>
          <a:lstStyle>
            <a:lvl1pPr marL="0" indent="0" algn="ctr">
              <a:buNone/>
              <a:defRPr sz="70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s-ES" dirty="0"/>
              <a:t>100%</a:t>
            </a:r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D4DBB2FD-8D2E-434A-93FC-A2860E96E2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7947" y="624929"/>
            <a:ext cx="11258113" cy="796466"/>
          </a:xfrm>
        </p:spPr>
        <p:txBody>
          <a:bodyPr/>
          <a:lstStyle/>
          <a:p>
            <a:r>
              <a:rPr lang="es-ES" dirty="0" err="1"/>
              <a:t>Insert</a:t>
            </a:r>
            <a:r>
              <a:rPr lang="es-ES" dirty="0"/>
              <a:t> </a:t>
            </a:r>
            <a:r>
              <a:rPr lang="es-ES" dirty="0" err="1"/>
              <a:t>Title</a:t>
            </a:r>
            <a:r>
              <a:rPr lang="es-ES" dirty="0"/>
              <a:t> </a:t>
            </a:r>
            <a:r>
              <a:rPr lang="es-ES" dirty="0" err="1"/>
              <a:t>Here</a:t>
            </a:r>
            <a:br>
              <a:rPr lang="es-ES" dirty="0"/>
            </a:br>
            <a:r>
              <a:rPr lang="es-ES" dirty="0"/>
              <a:t>Max 2 </a:t>
            </a:r>
            <a:r>
              <a:rPr lang="es-ES" dirty="0" err="1"/>
              <a:t>lines</a:t>
            </a:r>
            <a:endParaRPr lang="es-ES" dirty="0"/>
          </a:p>
        </p:txBody>
      </p:sp>
      <p:sp>
        <p:nvSpPr>
          <p:cNvPr id="18" name="Marcador de texto 18">
            <a:extLst>
              <a:ext uri="{FF2B5EF4-FFF2-40B4-BE49-F238E27FC236}">
                <a16:creationId xmlns:a16="http://schemas.microsoft.com/office/drawing/2014/main" id="{48AAB04D-42BF-DC42-85CE-FD3D9C3853A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7947" y="366676"/>
            <a:ext cx="5678053" cy="198438"/>
          </a:xfrm>
        </p:spPr>
        <p:txBody>
          <a:bodyPr>
            <a:noAutofit/>
          </a:bodyPr>
          <a:lstStyle>
            <a:lvl1pPr marL="0" indent="0">
              <a:buNone/>
              <a:defRPr sz="1300" b="1" cap="all" baseline="0"/>
            </a:lvl1pPr>
          </a:lstStyle>
          <a:p>
            <a:pPr lvl="0"/>
            <a:r>
              <a:rPr lang="es-ES" dirty="0"/>
              <a:t>INSERT SUBHEADING</a:t>
            </a:r>
          </a:p>
        </p:txBody>
      </p:sp>
      <p:sp>
        <p:nvSpPr>
          <p:cNvPr id="25" name="Marcador de texto 12">
            <a:extLst>
              <a:ext uri="{FF2B5EF4-FFF2-40B4-BE49-F238E27FC236}">
                <a16:creationId xmlns:a16="http://schemas.microsoft.com/office/drawing/2014/main" id="{28956033-C0C7-DD4C-8579-652293F7AA8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355389" y="2790399"/>
            <a:ext cx="2677964" cy="365125"/>
          </a:xfrm>
        </p:spPr>
        <p:txBody>
          <a:bodyPr/>
          <a:lstStyle>
            <a:lvl1pPr marL="0" indent="0" algn="ctr">
              <a:buNone/>
              <a:defRPr b="0">
                <a:solidFill>
                  <a:schemeClr val="bg2"/>
                </a:solidFill>
              </a:defRPr>
            </a:lvl1pPr>
          </a:lstStyle>
          <a:p>
            <a:pPr lvl="0"/>
            <a:r>
              <a:rPr lang="es-ES" dirty="0" err="1"/>
              <a:t>Value</a:t>
            </a:r>
            <a:r>
              <a:rPr lang="es-ES" dirty="0"/>
              <a:t> 2</a:t>
            </a:r>
          </a:p>
        </p:txBody>
      </p:sp>
      <p:sp>
        <p:nvSpPr>
          <p:cNvPr id="26" name="Marcador de texto 14">
            <a:extLst>
              <a:ext uri="{FF2B5EF4-FFF2-40B4-BE49-F238E27FC236}">
                <a16:creationId xmlns:a16="http://schemas.microsoft.com/office/drawing/2014/main" id="{89646701-691E-594B-9CA8-2C3BB51089D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33397" y="3155524"/>
            <a:ext cx="2699956" cy="994201"/>
          </a:xfrm>
        </p:spPr>
        <p:txBody>
          <a:bodyPr>
            <a:normAutofit/>
          </a:bodyPr>
          <a:lstStyle>
            <a:lvl1pPr marL="0" indent="0" algn="ctr">
              <a:buNone/>
              <a:defRPr sz="70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s-ES" dirty="0"/>
              <a:t>100%</a:t>
            </a:r>
          </a:p>
        </p:txBody>
      </p:sp>
      <p:sp>
        <p:nvSpPr>
          <p:cNvPr id="27" name="Marcador de texto 12">
            <a:extLst>
              <a:ext uri="{FF2B5EF4-FFF2-40B4-BE49-F238E27FC236}">
                <a16:creationId xmlns:a16="http://schemas.microsoft.com/office/drawing/2014/main" id="{1EC50B5D-B621-184E-9FB1-FC4C5DE4756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46716" y="2790399"/>
            <a:ext cx="2677964" cy="365125"/>
          </a:xfrm>
        </p:spPr>
        <p:txBody>
          <a:bodyPr/>
          <a:lstStyle>
            <a:lvl1pPr marL="0" indent="0" algn="ctr">
              <a:buNone/>
              <a:defRPr b="0">
                <a:solidFill>
                  <a:schemeClr val="bg2"/>
                </a:solidFill>
              </a:defRPr>
            </a:lvl1pPr>
          </a:lstStyle>
          <a:p>
            <a:pPr lvl="0"/>
            <a:r>
              <a:rPr lang="es-ES" dirty="0" err="1"/>
              <a:t>Value</a:t>
            </a:r>
            <a:r>
              <a:rPr lang="es-ES" dirty="0"/>
              <a:t> 3</a:t>
            </a:r>
          </a:p>
        </p:txBody>
      </p:sp>
      <p:sp>
        <p:nvSpPr>
          <p:cNvPr id="28" name="Marcador de texto 14">
            <a:extLst>
              <a:ext uri="{FF2B5EF4-FFF2-40B4-BE49-F238E27FC236}">
                <a16:creationId xmlns:a16="http://schemas.microsoft.com/office/drawing/2014/main" id="{FE55AEE3-A6B8-4C48-A792-666D3BACB46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24724" y="3155524"/>
            <a:ext cx="2699956" cy="994201"/>
          </a:xfrm>
        </p:spPr>
        <p:txBody>
          <a:bodyPr>
            <a:normAutofit/>
          </a:bodyPr>
          <a:lstStyle>
            <a:lvl1pPr marL="0" indent="0" algn="ctr">
              <a:buNone/>
              <a:defRPr sz="70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s-ES" dirty="0"/>
              <a:t>100%</a:t>
            </a:r>
          </a:p>
        </p:txBody>
      </p:sp>
      <p:sp>
        <p:nvSpPr>
          <p:cNvPr id="29" name="Marcador de texto 12">
            <a:extLst>
              <a:ext uri="{FF2B5EF4-FFF2-40B4-BE49-F238E27FC236}">
                <a16:creationId xmlns:a16="http://schemas.microsoft.com/office/drawing/2014/main" id="{E7B998E0-6B80-F64E-80A3-2F43CA93C53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010232" y="2790399"/>
            <a:ext cx="2677964" cy="365125"/>
          </a:xfrm>
        </p:spPr>
        <p:txBody>
          <a:bodyPr/>
          <a:lstStyle>
            <a:lvl1pPr marL="0" indent="0" algn="ctr">
              <a:buNone/>
              <a:defRPr b="0">
                <a:solidFill>
                  <a:schemeClr val="bg2"/>
                </a:solidFill>
              </a:defRPr>
            </a:lvl1pPr>
          </a:lstStyle>
          <a:p>
            <a:pPr lvl="0"/>
            <a:r>
              <a:rPr lang="es-ES" dirty="0" err="1"/>
              <a:t>Value</a:t>
            </a:r>
            <a:r>
              <a:rPr lang="es-ES" dirty="0"/>
              <a:t> 4</a:t>
            </a:r>
          </a:p>
        </p:txBody>
      </p:sp>
      <p:sp>
        <p:nvSpPr>
          <p:cNvPr id="30" name="Marcador de texto 14">
            <a:extLst>
              <a:ext uri="{FF2B5EF4-FFF2-40B4-BE49-F238E27FC236}">
                <a16:creationId xmlns:a16="http://schemas.microsoft.com/office/drawing/2014/main" id="{97F3425A-1656-B341-A8DE-550185BE84B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988240" y="3155524"/>
            <a:ext cx="2699956" cy="994201"/>
          </a:xfrm>
        </p:spPr>
        <p:txBody>
          <a:bodyPr>
            <a:normAutofit/>
          </a:bodyPr>
          <a:lstStyle>
            <a:lvl1pPr marL="0" indent="0" algn="ctr">
              <a:buNone/>
              <a:defRPr sz="70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s-ES" dirty="0"/>
              <a:t>100%</a:t>
            </a:r>
          </a:p>
        </p:txBody>
      </p:sp>
    </p:spTree>
    <p:extLst>
      <p:ext uri="{BB962C8B-B14F-4D97-AF65-F5344CB8AC3E}">
        <p14:creationId xmlns:p14="http://schemas.microsoft.com/office/powerpoint/2010/main" val="394357186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Interior Cifras Comparativ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EBA053DB-C6EA-5541-BC2D-8240FD5B7C03}"/>
              </a:ext>
            </a:extLst>
          </p:cNvPr>
          <p:cNvGrpSpPr/>
          <p:nvPr userDrawn="1"/>
        </p:nvGrpSpPr>
        <p:grpSpPr>
          <a:xfrm>
            <a:off x="515937" y="1628775"/>
            <a:ext cx="11151322" cy="4321175"/>
            <a:chOff x="515937" y="1628775"/>
            <a:chExt cx="11151322" cy="8917238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8ED5AB91-3D4E-154E-AFA5-85CA329D9754}"/>
                </a:ext>
              </a:extLst>
            </p:cNvPr>
            <p:cNvGrpSpPr/>
            <p:nvPr userDrawn="1"/>
          </p:nvGrpSpPr>
          <p:grpSpPr>
            <a:xfrm>
              <a:off x="515937" y="1628775"/>
              <a:ext cx="11151322" cy="4321175"/>
              <a:chOff x="515937" y="1628775"/>
              <a:chExt cx="10577180" cy="4321175"/>
            </a:xfrm>
          </p:grpSpPr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B691D404-60F3-9B4C-9D73-F2133FF63038}"/>
                  </a:ext>
                </a:extLst>
              </p:cNvPr>
              <p:cNvSpPr/>
              <p:nvPr userDrawn="1"/>
            </p:nvSpPr>
            <p:spPr>
              <a:xfrm>
                <a:off x="515937" y="1628775"/>
                <a:ext cx="2516021" cy="4321175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613317DB-94D3-5342-9F07-A58E5D61B63D}"/>
                  </a:ext>
                </a:extLst>
              </p:cNvPr>
              <p:cNvSpPr/>
              <p:nvPr userDrawn="1"/>
            </p:nvSpPr>
            <p:spPr>
              <a:xfrm>
                <a:off x="3211011" y="1628775"/>
                <a:ext cx="2516021" cy="4321175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4FB6D347-4296-2942-808B-6B9A10D6709B}"/>
                  </a:ext>
                </a:extLst>
              </p:cNvPr>
              <p:cNvSpPr/>
              <p:nvPr userDrawn="1"/>
            </p:nvSpPr>
            <p:spPr>
              <a:xfrm>
                <a:off x="5882022" y="1628775"/>
                <a:ext cx="2516021" cy="4321175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D12B1A72-915B-9D44-A917-B391D7653EC1}"/>
                  </a:ext>
                </a:extLst>
              </p:cNvPr>
              <p:cNvSpPr/>
              <p:nvPr userDrawn="1"/>
            </p:nvSpPr>
            <p:spPr>
              <a:xfrm>
                <a:off x="8577096" y="1628775"/>
                <a:ext cx="2516021" cy="4321175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3F38C360-BE86-8749-972D-DC2E5711DBA6}"/>
                </a:ext>
              </a:extLst>
            </p:cNvPr>
            <p:cNvGrpSpPr/>
            <p:nvPr userDrawn="1"/>
          </p:nvGrpSpPr>
          <p:grpSpPr>
            <a:xfrm>
              <a:off x="515937" y="6224838"/>
              <a:ext cx="11151322" cy="4321175"/>
              <a:chOff x="515937" y="1628775"/>
              <a:chExt cx="10577180" cy="4321175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2BDD888C-0A16-7341-963A-3A4A53A6C13D}"/>
                  </a:ext>
                </a:extLst>
              </p:cNvPr>
              <p:cNvSpPr/>
              <p:nvPr userDrawn="1"/>
            </p:nvSpPr>
            <p:spPr>
              <a:xfrm>
                <a:off x="515937" y="1628775"/>
                <a:ext cx="2516021" cy="432117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0365EF9E-7EB4-C741-8861-666F57BA7FFB}"/>
                  </a:ext>
                </a:extLst>
              </p:cNvPr>
              <p:cNvSpPr/>
              <p:nvPr userDrawn="1"/>
            </p:nvSpPr>
            <p:spPr>
              <a:xfrm>
                <a:off x="3211011" y="1628775"/>
                <a:ext cx="2516021" cy="432117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749171E3-ED97-5343-912F-E30C59F88EEB}"/>
                  </a:ext>
                </a:extLst>
              </p:cNvPr>
              <p:cNvSpPr/>
              <p:nvPr userDrawn="1"/>
            </p:nvSpPr>
            <p:spPr>
              <a:xfrm>
                <a:off x="5882022" y="1628775"/>
                <a:ext cx="2516021" cy="4321175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73B5A1A4-82F7-4545-A06F-9659A81D3302}"/>
                  </a:ext>
                </a:extLst>
              </p:cNvPr>
              <p:cNvSpPr/>
              <p:nvPr userDrawn="1"/>
            </p:nvSpPr>
            <p:spPr>
              <a:xfrm>
                <a:off x="8577096" y="1628775"/>
                <a:ext cx="2516021" cy="4321175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9E67D84B-3C2F-A449-9FF6-0DACB6AD0EE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EBEDA2-51E6-554C-A63C-E820F6D0080D}" type="slidenum">
              <a:rPr lang="es-ES" smtClean="0"/>
              <a:pPr/>
              <a:t>‹#›</a:t>
            </a:fld>
            <a:endParaRPr lang="es-ES" dirty="0"/>
          </a:p>
        </p:txBody>
      </p:sp>
      <p:pic>
        <p:nvPicPr>
          <p:cNvPr id="12" name="Gráfico 11">
            <a:extLst>
              <a:ext uri="{FF2B5EF4-FFF2-40B4-BE49-F238E27FC236}">
                <a16:creationId xmlns:a16="http://schemas.microsoft.com/office/drawing/2014/main" id="{CFBB135C-442B-8249-99DF-C8CAA7A981C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3944" y="6421060"/>
            <a:ext cx="738639" cy="205764"/>
          </a:xfrm>
          <a:prstGeom prst="rect">
            <a:avLst/>
          </a:prstGeom>
        </p:spPr>
      </p:pic>
      <p:sp>
        <p:nvSpPr>
          <p:cNvPr id="11" name="Marcador de texto 12">
            <a:extLst>
              <a:ext uri="{FF2B5EF4-FFF2-40B4-BE49-F238E27FC236}">
                <a16:creationId xmlns:a16="http://schemas.microsoft.com/office/drawing/2014/main" id="{B9456C76-22B2-A74C-878E-9F6A6BB8AC6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5936" y="2025530"/>
            <a:ext cx="2677964" cy="365125"/>
          </a:xfrm>
        </p:spPr>
        <p:txBody>
          <a:bodyPr/>
          <a:lstStyle>
            <a:lvl1pPr marL="0" indent="0" algn="ctr">
              <a:buNone/>
              <a:defRPr b="0">
                <a:solidFill>
                  <a:schemeClr val="bg2"/>
                </a:solidFill>
              </a:defRPr>
            </a:lvl1pPr>
          </a:lstStyle>
          <a:p>
            <a:pPr lvl="0"/>
            <a:r>
              <a:rPr lang="es-ES" dirty="0"/>
              <a:t>2020</a:t>
            </a:r>
          </a:p>
        </p:txBody>
      </p:sp>
      <p:sp>
        <p:nvSpPr>
          <p:cNvPr id="17" name="Marcador de texto 14">
            <a:extLst>
              <a:ext uri="{FF2B5EF4-FFF2-40B4-BE49-F238E27FC236}">
                <a16:creationId xmlns:a16="http://schemas.microsoft.com/office/drawing/2014/main" id="{3DA4AD73-8EBC-0845-AA40-1DC1FB6576D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93944" y="2390655"/>
            <a:ext cx="2699956" cy="994201"/>
          </a:xfrm>
        </p:spPr>
        <p:txBody>
          <a:bodyPr>
            <a:normAutofit/>
          </a:bodyPr>
          <a:lstStyle>
            <a:lvl1pPr marL="0" indent="0" algn="ctr">
              <a:buNone/>
              <a:defRPr sz="70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s-ES" dirty="0"/>
              <a:t>100%</a:t>
            </a:r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D4DBB2FD-8D2E-434A-93FC-A2860E96E2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7947" y="624929"/>
            <a:ext cx="11258113" cy="796466"/>
          </a:xfrm>
        </p:spPr>
        <p:txBody>
          <a:bodyPr/>
          <a:lstStyle/>
          <a:p>
            <a:r>
              <a:rPr lang="es-ES" dirty="0" err="1"/>
              <a:t>Insert</a:t>
            </a:r>
            <a:r>
              <a:rPr lang="es-ES" dirty="0"/>
              <a:t> </a:t>
            </a:r>
            <a:r>
              <a:rPr lang="es-ES" dirty="0" err="1"/>
              <a:t>Title</a:t>
            </a:r>
            <a:r>
              <a:rPr lang="es-ES" dirty="0"/>
              <a:t> </a:t>
            </a:r>
            <a:r>
              <a:rPr lang="es-ES" dirty="0" err="1"/>
              <a:t>Here</a:t>
            </a:r>
            <a:br>
              <a:rPr lang="es-ES" dirty="0"/>
            </a:br>
            <a:r>
              <a:rPr lang="es-ES" dirty="0"/>
              <a:t>Max 2 </a:t>
            </a:r>
            <a:r>
              <a:rPr lang="es-ES" dirty="0" err="1"/>
              <a:t>lines</a:t>
            </a:r>
            <a:endParaRPr lang="es-ES" dirty="0"/>
          </a:p>
        </p:txBody>
      </p:sp>
      <p:sp>
        <p:nvSpPr>
          <p:cNvPr id="18" name="Marcador de texto 18">
            <a:extLst>
              <a:ext uri="{FF2B5EF4-FFF2-40B4-BE49-F238E27FC236}">
                <a16:creationId xmlns:a16="http://schemas.microsoft.com/office/drawing/2014/main" id="{48AAB04D-42BF-DC42-85CE-FD3D9C3853A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7947" y="366676"/>
            <a:ext cx="5678053" cy="198438"/>
          </a:xfrm>
        </p:spPr>
        <p:txBody>
          <a:bodyPr>
            <a:noAutofit/>
          </a:bodyPr>
          <a:lstStyle>
            <a:lvl1pPr marL="0" indent="0">
              <a:buNone/>
              <a:defRPr sz="1300" b="1" cap="all" baseline="0"/>
            </a:lvl1pPr>
          </a:lstStyle>
          <a:p>
            <a:pPr lvl="0"/>
            <a:r>
              <a:rPr lang="es-ES" dirty="0"/>
              <a:t>INSERT SUBHEADING</a:t>
            </a:r>
          </a:p>
        </p:txBody>
      </p:sp>
      <p:sp>
        <p:nvSpPr>
          <p:cNvPr id="25" name="Marcador de texto 12">
            <a:extLst>
              <a:ext uri="{FF2B5EF4-FFF2-40B4-BE49-F238E27FC236}">
                <a16:creationId xmlns:a16="http://schemas.microsoft.com/office/drawing/2014/main" id="{28956033-C0C7-DD4C-8579-652293F7AA8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355389" y="2025530"/>
            <a:ext cx="2677964" cy="365125"/>
          </a:xfrm>
        </p:spPr>
        <p:txBody>
          <a:bodyPr/>
          <a:lstStyle>
            <a:lvl1pPr marL="0" indent="0" algn="ctr">
              <a:buNone/>
              <a:defRPr b="0">
                <a:solidFill>
                  <a:schemeClr val="bg2"/>
                </a:solidFill>
              </a:defRPr>
            </a:lvl1pPr>
          </a:lstStyle>
          <a:p>
            <a:pPr lvl="0"/>
            <a:r>
              <a:rPr lang="es-ES" dirty="0"/>
              <a:t>2020</a:t>
            </a:r>
          </a:p>
        </p:txBody>
      </p:sp>
      <p:sp>
        <p:nvSpPr>
          <p:cNvPr id="26" name="Marcador de texto 14">
            <a:extLst>
              <a:ext uri="{FF2B5EF4-FFF2-40B4-BE49-F238E27FC236}">
                <a16:creationId xmlns:a16="http://schemas.microsoft.com/office/drawing/2014/main" id="{89646701-691E-594B-9CA8-2C3BB51089D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33397" y="2390655"/>
            <a:ext cx="2699956" cy="994201"/>
          </a:xfrm>
        </p:spPr>
        <p:txBody>
          <a:bodyPr>
            <a:normAutofit/>
          </a:bodyPr>
          <a:lstStyle>
            <a:lvl1pPr marL="0" indent="0" algn="ctr">
              <a:buNone/>
              <a:defRPr sz="70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s-ES" dirty="0"/>
              <a:t>100%</a:t>
            </a:r>
          </a:p>
        </p:txBody>
      </p:sp>
      <p:sp>
        <p:nvSpPr>
          <p:cNvPr id="27" name="Marcador de texto 12">
            <a:extLst>
              <a:ext uri="{FF2B5EF4-FFF2-40B4-BE49-F238E27FC236}">
                <a16:creationId xmlns:a16="http://schemas.microsoft.com/office/drawing/2014/main" id="{1EC50B5D-B621-184E-9FB1-FC4C5DE4756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46716" y="2025530"/>
            <a:ext cx="2677964" cy="365125"/>
          </a:xfrm>
        </p:spPr>
        <p:txBody>
          <a:bodyPr/>
          <a:lstStyle>
            <a:lvl1pPr marL="0" indent="0" algn="ctr">
              <a:buNone/>
              <a:defRPr b="0">
                <a:solidFill>
                  <a:schemeClr val="bg2"/>
                </a:solidFill>
              </a:defRPr>
            </a:lvl1pPr>
          </a:lstStyle>
          <a:p>
            <a:pPr lvl="0"/>
            <a:r>
              <a:rPr lang="es-ES" dirty="0"/>
              <a:t>2020</a:t>
            </a:r>
          </a:p>
        </p:txBody>
      </p:sp>
      <p:sp>
        <p:nvSpPr>
          <p:cNvPr id="28" name="Marcador de texto 14">
            <a:extLst>
              <a:ext uri="{FF2B5EF4-FFF2-40B4-BE49-F238E27FC236}">
                <a16:creationId xmlns:a16="http://schemas.microsoft.com/office/drawing/2014/main" id="{FE55AEE3-A6B8-4C48-A792-666D3BACB46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24724" y="2390655"/>
            <a:ext cx="2699956" cy="994201"/>
          </a:xfrm>
        </p:spPr>
        <p:txBody>
          <a:bodyPr>
            <a:normAutofit/>
          </a:bodyPr>
          <a:lstStyle>
            <a:lvl1pPr marL="0" indent="0" algn="ctr">
              <a:buNone/>
              <a:defRPr sz="70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s-ES" dirty="0"/>
              <a:t>100%</a:t>
            </a:r>
          </a:p>
        </p:txBody>
      </p:sp>
      <p:sp>
        <p:nvSpPr>
          <p:cNvPr id="29" name="Marcador de texto 12">
            <a:extLst>
              <a:ext uri="{FF2B5EF4-FFF2-40B4-BE49-F238E27FC236}">
                <a16:creationId xmlns:a16="http://schemas.microsoft.com/office/drawing/2014/main" id="{E7B998E0-6B80-F64E-80A3-2F43CA93C53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010232" y="2025530"/>
            <a:ext cx="2677964" cy="365125"/>
          </a:xfrm>
        </p:spPr>
        <p:txBody>
          <a:bodyPr/>
          <a:lstStyle>
            <a:lvl1pPr marL="0" indent="0" algn="ctr">
              <a:buNone/>
              <a:defRPr b="0">
                <a:solidFill>
                  <a:schemeClr val="bg2"/>
                </a:solidFill>
              </a:defRPr>
            </a:lvl1pPr>
          </a:lstStyle>
          <a:p>
            <a:pPr lvl="0"/>
            <a:r>
              <a:rPr lang="es-ES" dirty="0"/>
              <a:t>2020</a:t>
            </a:r>
          </a:p>
        </p:txBody>
      </p:sp>
      <p:sp>
        <p:nvSpPr>
          <p:cNvPr id="30" name="Marcador de texto 14">
            <a:extLst>
              <a:ext uri="{FF2B5EF4-FFF2-40B4-BE49-F238E27FC236}">
                <a16:creationId xmlns:a16="http://schemas.microsoft.com/office/drawing/2014/main" id="{97F3425A-1656-B341-A8DE-550185BE84B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988240" y="2390655"/>
            <a:ext cx="2699956" cy="994201"/>
          </a:xfrm>
        </p:spPr>
        <p:txBody>
          <a:bodyPr>
            <a:normAutofit/>
          </a:bodyPr>
          <a:lstStyle>
            <a:lvl1pPr marL="0" indent="0" algn="ctr">
              <a:buNone/>
              <a:defRPr sz="70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s-ES" dirty="0"/>
              <a:t>100%</a:t>
            </a:r>
          </a:p>
        </p:txBody>
      </p:sp>
      <p:sp>
        <p:nvSpPr>
          <p:cNvPr id="34" name="Marcador de texto 12">
            <a:extLst>
              <a:ext uri="{FF2B5EF4-FFF2-40B4-BE49-F238E27FC236}">
                <a16:creationId xmlns:a16="http://schemas.microsoft.com/office/drawing/2014/main" id="{C1B8E7DC-1D1B-1644-A8AE-2ACECEB3ECB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15936" y="4159130"/>
            <a:ext cx="2677964" cy="365125"/>
          </a:xfrm>
        </p:spPr>
        <p:txBody>
          <a:bodyPr/>
          <a:lstStyle>
            <a:lvl1pPr marL="0" indent="0" algn="ctr">
              <a:buNone/>
              <a:defRPr b="0">
                <a:solidFill>
                  <a:schemeClr val="bg2"/>
                </a:solidFill>
              </a:defRPr>
            </a:lvl1pPr>
          </a:lstStyle>
          <a:p>
            <a:pPr lvl="0"/>
            <a:r>
              <a:rPr lang="es-ES" dirty="0"/>
              <a:t>2021</a:t>
            </a:r>
          </a:p>
        </p:txBody>
      </p:sp>
      <p:sp>
        <p:nvSpPr>
          <p:cNvPr id="35" name="Marcador de texto 14">
            <a:extLst>
              <a:ext uri="{FF2B5EF4-FFF2-40B4-BE49-F238E27FC236}">
                <a16:creationId xmlns:a16="http://schemas.microsoft.com/office/drawing/2014/main" id="{B68441EE-4400-6A4B-B8F9-870EA363249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93944" y="4524255"/>
            <a:ext cx="2699956" cy="994201"/>
          </a:xfrm>
        </p:spPr>
        <p:txBody>
          <a:bodyPr>
            <a:normAutofit/>
          </a:bodyPr>
          <a:lstStyle>
            <a:lvl1pPr marL="0" indent="0" algn="ctr">
              <a:buNone/>
              <a:defRPr sz="70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s-ES" dirty="0"/>
              <a:t>100%</a:t>
            </a:r>
          </a:p>
        </p:txBody>
      </p:sp>
      <p:sp>
        <p:nvSpPr>
          <p:cNvPr id="36" name="Marcador de texto 12">
            <a:extLst>
              <a:ext uri="{FF2B5EF4-FFF2-40B4-BE49-F238E27FC236}">
                <a16:creationId xmlns:a16="http://schemas.microsoft.com/office/drawing/2014/main" id="{BBD246EB-E684-1D4F-9A63-799BD30D230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355389" y="4159130"/>
            <a:ext cx="2677964" cy="365125"/>
          </a:xfrm>
        </p:spPr>
        <p:txBody>
          <a:bodyPr/>
          <a:lstStyle>
            <a:lvl1pPr marL="0" indent="0" algn="ctr">
              <a:buNone/>
              <a:defRPr b="0">
                <a:solidFill>
                  <a:schemeClr val="bg2"/>
                </a:solidFill>
              </a:defRPr>
            </a:lvl1pPr>
          </a:lstStyle>
          <a:p>
            <a:pPr lvl="0"/>
            <a:r>
              <a:rPr lang="es-ES" dirty="0"/>
              <a:t>2021</a:t>
            </a:r>
          </a:p>
        </p:txBody>
      </p:sp>
      <p:sp>
        <p:nvSpPr>
          <p:cNvPr id="37" name="Marcador de texto 14">
            <a:extLst>
              <a:ext uri="{FF2B5EF4-FFF2-40B4-BE49-F238E27FC236}">
                <a16:creationId xmlns:a16="http://schemas.microsoft.com/office/drawing/2014/main" id="{F4A80A39-59EA-8340-A7CE-9B6E94F0F01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333397" y="4524255"/>
            <a:ext cx="2699956" cy="994201"/>
          </a:xfrm>
        </p:spPr>
        <p:txBody>
          <a:bodyPr>
            <a:normAutofit/>
          </a:bodyPr>
          <a:lstStyle>
            <a:lvl1pPr marL="0" indent="0" algn="ctr">
              <a:buNone/>
              <a:defRPr sz="70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s-ES" dirty="0"/>
              <a:t>100%</a:t>
            </a:r>
          </a:p>
        </p:txBody>
      </p:sp>
      <p:sp>
        <p:nvSpPr>
          <p:cNvPr id="38" name="Marcador de texto 12">
            <a:extLst>
              <a:ext uri="{FF2B5EF4-FFF2-40B4-BE49-F238E27FC236}">
                <a16:creationId xmlns:a16="http://schemas.microsoft.com/office/drawing/2014/main" id="{DA13262A-221F-BA4B-A52C-90FA6164841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146716" y="4159130"/>
            <a:ext cx="2677964" cy="365125"/>
          </a:xfrm>
        </p:spPr>
        <p:txBody>
          <a:bodyPr/>
          <a:lstStyle>
            <a:lvl1pPr marL="0" indent="0" algn="ctr">
              <a:buNone/>
              <a:defRPr b="0">
                <a:solidFill>
                  <a:schemeClr val="bg2"/>
                </a:solidFill>
              </a:defRPr>
            </a:lvl1pPr>
          </a:lstStyle>
          <a:p>
            <a:pPr lvl="0"/>
            <a:r>
              <a:rPr lang="es-ES" dirty="0"/>
              <a:t>2021</a:t>
            </a:r>
          </a:p>
        </p:txBody>
      </p:sp>
      <p:sp>
        <p:nvSpPr>
          <p:cNvPr id="39" name="Marcador de texto 14">
            <a:extLst>
              <a:ext uri="{FF2B5EF4-FFF2-40B4-BE49-F238E27FC236}">
                <a16:creationId xmlns:a16="http://schemas.microsoft.com/office/drawing/2014/main" id="{08C219B6-6F27-CA4B-986F-08B0D77D033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124724" y="4524255"/>
            <a:ext cx="2699956" cy="994201"/>
          </a:xfrm>
        </p:spPr>
        <p:txBody>
          <a:bodyPr>
            <a:normAutofit/>
          </a:bodyPr>
          <a:lstStyle>
            <a:lvl1pPr marL="0" indent="0" algn="ctr">
              <a:buNone/>
              <a:defRPr sz="70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s-ES" dirty="0"/>
              <a:t>100%</a:t>
            </a:r>
          </a:p>
        </p:txBody>
      </p:sp>
      <p:sp>
        <p:nvSpPr>
          <p:cNvPr id="40" name="Marcador de texto 12">
            <a:extLst>
              <a:ext uri="{FF2B5EF4-FFF2-40B4-BE49-F238E27FC236}">
                <a16:creationId xmlns:a16="http://schemas.microsoft.com/office/drawing/2014/main" id="{EA0EDDBC-D9DD-4545-8DF4-57B72F6C68C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010232" y="4159130"/>
            <a:ext cx="2677964" cy="365125"/>
          </a:xfrm>
        </p:spPr>
        <p:txBody>
          <a:bodyPr/>
          <a:lstStyle>
            <a:lvl1pPr marL="0" indent="0" algn="ctr">
              <a:buNone/>
              <a:defRPr b="0">
                <a:solidFill>
                  <a:schemeClr val="bg2"/>
                </a:solidFill>
              </a:defRPr>
            </a:lvl1pPr>
          </a:lstStyle>
          <a:p>
            <a:pPr lvl="0"/>
            <a:r>
              <a:rPr lang="es-ES" dirty="0"/>
              <a:t>2021</a:t>
            </a:r>
          </a:p>
        </p:txBody>
      </p:sp>
      <p:sp>
        <p:nvSpPr>
          <p:cNvPr id="41" name="Marcador de texto 14">
            <a:extLst>
              <a:ext uri="{FF2B5EF4-FFF2-40B4-BE49-F238E27FC236}">
                <a16:creationId xmlns:a16="http://schemas.microsoft.com/office/drawing/2014/main" id="{03E92C5E-152C-8D4F-9B0E-1C0D56836A6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988240" y="4524255"/>
            <a:ext cx="2699956" cy="994201"/>
          </a:xfrm>
        </p:spPr>
        <p:txBody>
          <a:bodyPr>
            <a:normAutofit/>
          </a:bodyPr>
          <a:lstStyle>
            <a:lvl1pPr marL="0" indent="0" algn="ctr">
              <a:buNone/>
              <a:defRPr sz="70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s-ES" dirty="0"/>
              <a:t>100%</a:t>
            </a:r>
          </a:p>
        </p:txBody>
      </p:sp>
    </p:spTree>
    <p:extLst>
      <p:ext uri="{BB962C8B-B14F-4D97-AF65-F5344CB8AC3E}">
        <p14:creationId xmlns:p14="http://schemas.microsoft.com/office/powerpoint/2010/main" val="389641870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Interi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>
            <a:extLst>
              <a:ext uri="{FF2B5EF4-FFF2-40B4-BE49-F238E27FC236}">
                <a16:creationId xmlns:a16="http://schemas.microsoft.com/office/drawing/2014/main" id="{D3B45862-9E43-9940-8549-F0AC9E09F87A}"/>
              </a:ext>
            </a:extLst>
          </p:cNvPr>
          <p:cNvSpPr/>
          <p:nvPr userDrawn="1"/>
        </p:nvSpPr>
        <p:spPr>
          <a:xfrm>
            <a:off x="0" y="2994668"/>
            <a:ext cx="12192000" cy="38633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053DFCA-C394-CD48-A34B-7A3A8B8F52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7947" y="624929"/>
            <a:ext cx="11258113" cy="796466"/>
          </a:xfrm>
        </p:spPr>
        <p:txBody>
          <a:bodyPr/>
          <a:lstStyle/>
          <a:p>
            <a:r>
              <a:rPr lang="es-ES" dirty="0" err="1"/>
              <a:t>Insert</a:t>
            </a:r>
            <a:r>
              <a:rPr lang="es-ES" dirty="0"/>
              <a:t> </a:t>
            </a:r>
            <a:r>
              <a:rPr lang="es-ES" dirty="0" err="1"/>
              <a:t>Title</a:t>
            </a:r>
            <a:r>
              <a:rPr lang="es-ES" dirty="0"/>
              <a:t> </a:t>
            </a:r>
            <a:r>
              <a:rPr lang="es-ES" dirty="0" err="1"/>
              <a:t>Here</a:t>
            </a:r>
            <a:br>
              <a:rPr lang="es-ES" dirty="0"/>
            </a:br>
            <a:r>
              <a:rPr lang="es-ES" dirty="0"/>
              <a:t>Max 2 </a:t>
            </a:r>
            <a:r>
              <a:rPr lang="es-ES" dirty="0" err="1"/>
              <a:t>lines</a:t>
            </a:r>
            <a:endParaRPr lang="es-ES" dirty="0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9E67D84B-3C2F-A449-9FF6-0DACB6AD0EE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E7EBEDA2-51E6-554C-A63C-E820F6D0080D}" type="slidenum">
              <a:rPr lang="es-ES" smtClean="0"/>
              <a:pPr/>
              <a:t>‹#›</a:t>
            </a:fld>
            <a:endParaRPr lang="es-ES" dirty="0"/>
          </a:p>
        </p:txBody>
      </p:sp>
      <p:sp>
        <p:nvSpPr>
          <p:cNvPr id="4" name="Marcador de texto 18">
            <a:extLst>
              <a:ext uri="{FF2B5EF4-FFF2-40B4-BE49-F238E27FC236}">
                <a16:creationId xmlns:a16="http://schemas.microsoft.com/office/drawing/2014/main" id="{58C7B2E6-ED3A-4A47-9913-9BFCFA5E783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7947" y="366676"/>
            <a:ext cx="5678053" cy="198438"/>
          </a:xfrm>
        </p:spPr>
        <p:txBody>
          <a:bodyPr>
            <a:noAutofit/>
          </a:bodyPr>
          <a:lstStyle>
            <a:lvl1pPr marL="0" indent="0">
              <a:buNone/>
              <a:defRPr sz="1300" b="1" cap="all" baseline="0"/>
            </a:lvl1pPr>
          </a:lstStyle>
          <a:p>
            <a:pPr lvl="0"/>
            <a:r>
              <a:rPr lang="es-ES" dirty="0"/>
              <a:t>INSERT SUBHEADING</a:t>
            </a:r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7B4CD203-08A3-8A41-91A8-F5F35405D2F9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15938" y="2349500"/>
            <a:ext cx="11160125" cy="3959224"/>
          </a:xfrm>
        </p:spPr>
        <p:txBody>
          <a:bodyPr/>
          <a:lstStyle/>
          <a:p>
            <a:pPr lvl="0"/>
            <a:r>
              <a:rPr lang="es-ES" dirty="0"/>
              <a:t>Objeto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871C8C16-3DD2-2844-8E50-82F8332EAC4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17434" y="1628775"/>
            <a:ext cx="11258627" cy="720725"/>
          </a:xfrm>
        </p:spPr>
        <p:txBody>
          <a:bodyPr/>
          <a:lstStyle>
            <a:lvl1pPr>
              <a:defRPr baseline="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  <a:lvl2pPr>
              <a:defRPr baseline="0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>
              <a:defRPr baseline="0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>
              <a:defRPr baseline="0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>
              <a:defRPr baseline="0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 </a:t>
            </a:r>
            <a:r>
              <a:rPr lang="es-ES" dirty="0" err="1"/>
              <a:t>Aliquam</a:t>
            </a:r>
            <a:r>
              <a:rPr lang="es-ES" dirty="0"/>
              <a:t> </a:t>
            </a:r>
            <a:r>
              <a:rPr lang="es-ES" dirty="0" err="1"/>
              <a:t>euismod</a:t>
            </a:r>
            <a:r>
              <a:rPr lang="es-ES" dirty="0"/>
              <a:t> </a:t>
            </a:r>
            <a:r>
              <a:rPr lang="es-ES" dirty="0" err="1"/>
              <a:t>cursus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. </a:t>
            </a:r>
          </a:p>
        </p:txBody>
      </p:sp>
      <p:pic>
        <p:nvPicPr>
          <p:cNvPr id="12" name="Gráfico 11">
            <a:extLst>
              <a:ext uri="{FF2B5EF4-FFF2-40B4-BE49-F238E27FC236}">
                <a16:creationId xmlns:a16="http://schemas.microsoft.com/office/drawing/2014/main" id="{CFBB135C-442B-8249-99DF-C8CAA7A981C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3944" y="6421060"/>
            <a:ext cx="738639" cy="205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63116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Interi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53DFCA-C394-CD48-A34B-7A3A8B8F52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5305" y="624929"/>
            <a:ext cx="11260757" cy="796466"/>
          </a:xfrm>
        </p:spPr>
        <p:txBody>
          <a:bodyPr/>
          <a:lstStyle/>
          <a:p>
            <a:r>
              <a:rPr lang="es-ES" dirty="0" err="1"/>
              <a:t>Insert</a:t>
            </a:r>
            <a:r>
              <a:rPr lang="es-ES" dirty="0"/>
              <a:t> </a:t>
            </a:r>
            <a:r>
              <a:rPr lang="es-ES" dirty="0" err="1"/>
              <a:t>Title</a:t>
            </a:r>
            <a:r>
              <a:rPr lang="es-ES" dirty="0"/>
              <a:t> </a:t>
            </a:r>
            <a:r>
              <a:rPr lang="es-ES" dirty="0" err="1"/>
              <a:t>Here</a:t>
            </a:r>
            <a:br>
              <a:rPr lang="es-ES" dirty="0"/>
            </a:br>
            <a:r>
              <a:rPr lang="es-ES" dirty="0"/>
              <a:t>Max 2 </a:t>
            </a:r>
            <a:r>
              <a:rPr lang="es-ES" dirty="0" err="1"/>
              <a:t>lines</a:t>
            </a:r>
            <a:endParaRPr lang="es-ES" dirty="0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9E67D84B-3C2F-A449-9FF6-0DACB6AD0EE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EBEDA2-51E6-554C-A63C-E820F6D0080D}" type="slidenum">
              <a:rPr lang="es-ES" smtClean="0"/>
              <a:pPr/>
              <a:t>‹#›</a:t>
            </a:fld>
            <a:endParaRPr lang="es-ES" dirty="0"/>
          </a:p>
        </p:txBody>
      </p:sp>
      <p:sp>
        <p:nvSpPr>
          <p:cNvPr id="4" name="Marcador de texto 18">
            <a:extLst>
              <a:ext uri="{FF2B5EF4-FFF2-40B4-BE49-F238E27FC236}">
                <a16:creationId xmlns:a16="http://schemas.microsoft.com/office/drawing/2014/main" id="{58C7B2E6-ED3A-4A47-9913-9BFCFA5E783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5305" y="366676"/>
            <a:ext cx="11260757" cy="198438"/>
          </a:xfrm>
        </p:spPr>
        <p:txBody>
          <a:bodyPr>
            <a:noAutofit/>
          </a:bodyPr>
          <a:lstStyle>
            <a:lvl1pPr marL="0" indent="0">
              <a:buNone/>
              <a:defRPr sz="1300" b="1" cap="all" baseline="0"/>
            </a:lvl1pPr>
          </a:lstStyle>
          <a:p>
            <a:pPr lvl="0"/>
            <a:r>
              <a:rPr lang="es-ES" dirty="0"/>
              <a:t>INSERT SUBHEADING</a:t>
            </a:r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7B4CD203-08A3-8A41-91A8-F5F35405D2F9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16388" y="1632375"/>
            <a:ext cx="5040313" cy="2156988"/>
          </a:xfrm>
        </p:spPr>
        <p:txBody>
          <a:bodyPr/>
          <a:lstStyle/>
          <a:p>
            <a:pPr lvl="0"/>
            <a:r>
              <a:rPr lang="es-ES" dirty="0"/>
              <a:t>Objeto</a:t>
            </a:r>
          </a:p>
        </p:txBody>
      </p:sp>
      <p:sp>
        <p:nvSpPr>
          <p:cNvPr id="6" name="Marcador de contenido 6">
            <a:extLst>
              <a:ext uri="{FF2B5EF4-FFF2-40B4-BE49-F238E27FC236}">
                <a16:creationId xmlns:a16="http://schemas.microsoft.com/office/drawing/2014/main" id="{D3585285-DB0A-D049-AE19-C579B133D4DE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25158" y="3874851"/>
            <a:ext cx="5031542" cy="2433874"/>
          </a:xfrm>
        </p:spPr>
        <p:txBody>
          <a:bodyPr/>
          <a:lstStyle/>
          <a:p>
            <a:pPr lvl="0"/>
            <a:r>
              <a:rPr lang="es-ES" dirty="0"/>
              <a:t>Objeto</a:t>
            </a:r>
          </a:p>
        </p:txBody>
      </p:sp>
      <p:sp>
        <p:nvSpPr>
          <p:cNvPr id="8" name="Marcador de contenido 6">
            <a:extLst>
              <a:ext uri="{FF2B5EF4-FFF2-40B4-BE49-F238E27FC236}">
                <a16:creationId xmlns:a16="http://schemas.microsoft.com/office/drawing/2014/main" id="{1AEDF02D-D8D9-0047-A619-24D0065C67EB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5735638" y="1634623"/>
            <a:ext cx="5940425" cy="4674102"/>
          </a:xfrm>
        </p:spPr>
        <p:txBody>
          <a:bodyPr/>
          <a:lstStyle/>
          <a:p>
            <a:pPr lvl="0"/>
            <a:r>
              <a:rPr lang="es-ES" dirty="0"/>
              <a:t>Objeto</a:t>
            </a:r>
          </a:p>
        </p:txBody>
      </p:sp>
      <p:pic>
        <p:nvPicPr>
          <p:cNvPr id="12" name="Gráfico 11">
            <a:extLst>
              <a:ext uri="{FF2B5EF4-FFF2-40B4-BE49-F238E27FC236}">
                <a16:creationId xmlns:a16="http://schemas.microsoft.com/office/drawing/2014/main" id="{BCFF5F8B-A429-1045-9905-ED53E0E41DF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3944" y="6421060"/>
            <a:ext cx="738639" cy="205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38643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Interi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53DFCA-C394-CD48-A34B-7A3A8B8F52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5307" y="624929"/>
            <a:ext cx="3701531" cy="796466"/>
          </a:xfrm>
        </p:spPr>
        <p:txBody>
          <a:bodyPr/>
          <a:lstStyle/>
          <a:p>
            <a:r>
              <a:rPr lang="es-ES" dirty="0" err="1"/>
              <a:t>Insert</a:t>
            </a:r>
            <a:r>
              <a:rPr lang="es-ES" dirty="0"/>
              <a:t> </a:t>
            </a:r>
            <a:r>
              <a:rPr lang="es-ES" dirty="0" err="1"/>
              <a:t>Title</a:t>
            </a:r>
            <a:r>
              <a:rPr lang="es-ES" dirty="0"/>
              <a:t> </a:t>
            </a:r>
            <a:r>
              <a:rPr lang="es-ES" dirty="0" err="1"/>
              <a:t>Here</a:t>
            </a:r>
            <a:br>
              <a:rPr lang="es-ES" dirty="0"/>
            </a:br>
            <a:r>
              <a:rPr lang="es-ES" dirty="0"/>
              <a:t>Max 2 </a:t>
            </a:r>
            <a:r>
              <a:rPr lang="es-ES" dirty="0" err="1"/>
              <a:t>lines</a:t>
            </a:r>
            <a:endParaRPr lang="es-ES" dirty="0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9E67D84B-3C2F-A449-9FF6-0DACB6AD0EE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EBEDA2-51E6-554C-A63C-E820F6D0080D}" type="slidenum">
              <a:rPr lang="es-ES" smtClean="0"/>
              <a:pPr/>
              <a:t>‹#›</a:t>
            </a:fld>
            <a:endParaRPr lang="es-ES" dirty="0"/>
          </a:p>
        </p:txBody>
      </p:sp>
      <p:sp>
        <p:nvSpPr>
          <p:cNvPr id="4" name="Marcador de texto 18">
            <a:extLst>
              <a:ext uri="{FF2B5EF4-FFF2-40B4-BE49-F238E27FC236}">
                <a16:creationId xmlns:a16="http://schemas.microsoft.com/office/drawing/2014/main" id="{58C7B2E6-ED3A-4A47-9913-9BFCFA5E783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5307" y="366676"/>
            <a:ext cx="3701531" cy="198438"/>
          </a:xfrm>
        </p:spPr>
        <p:txBody>
          <a:bodyPr>
            <a:noAutofit/>
          </a:bodyPr>
          <a:lstStyle>
            <a:lvl1pPr marL="0" indent="0">
              <a:buNone/>
              <a:defRPr sz="1300" b="1" cap="all" baseline="0"/>
            </a:lvl1pPr>
          </a:lstStyle>
          <a:p>
            <a:pPr lvl="0"/>
            <a:r>
              <a:rPr lang="es-ES" dirty="0"/>
              <a:t>INSERT SUBHEADING</a:t>
            </a:r>
          </a:p>
        </p:txBody>
      </p:sp>
      <p:sp>
        <p:nvSpPr>
          <p:cNvPr id="8" name="Marcador de contenido 6">
            <a:extLst>
              <a:ext uri="{FF2B5EF4-FFF2-40B4-BE49-F238E27FC236}">
                <a16:creationId xmlns:a16="http://schemas.microsoft.com/office/drawing/2014/main" id="{1AEDF02D-D8D9-0047-A619-24D0065C67EB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4295776" y="366676"/>
            <a:ext cx="7380288" cy="5942049"/>
          </a:xfrm>
        </p:spPr>
        <p:txBody>
          <a:bodyPr/>
          <a:lstStyle/>
          <a:p>
            <a:pPr lvl="0"/>
            <a:r>
              <a:rPr lang="es-ES" dirty="0"/>
              <a:t>Objeto</a:t>
            </a:r>
          </a:p>
        </p:txBody>
      </p:sp>
      <p:sp>
        <p:nvSpPr>
          <p:cNvPr id="9" name="Marcador de texto 12">
            <a:extLst>
              <a:ext uri="{FF2B5EF4-FFF2-40B4-BE49-F238E27FC236}">
                <a16:creationId xmlns:a16="http://schemas.microsoft.com/office/drawing/2014/main" id="{0219CFF6-032A-B24B-AD2A-9A4901E34FA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1905" y="1745320"/>
            <a:ext cx="3704934" cy="603600"/>
          </a:xfrm>
        </p:spPr>
        <p:txBody>
          <a:bodyPr/>
          <a:lstStyle>
            <a:lvl1pPr marL="0" indent="0">
              <a:buNone/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s-ES" dirty="0" err="1"/>
              <a:t>Body</a:t>
            </a:r>
            <a:r>
              <a:rPr lang="es-ES" dirty="0"/>
              <a:t> </a:t>
            </a:r>
            <a:r>
              <a:rPr lang="es-ES" dirty="0" err="1"/>
              <a:t>subhead</a:t>
            </a:r>
            <a:r>
              <a:rPr lang="es-ES" dirty="0"/>
              <a:t> (</a:t>
            </a:r>
            <a:r>
              <a:rPr lang="es-ES" dirty="0" err="1"/>
              <a:t>second</a:t>
            </a:r>
            <a:r>
              <a:rPr lang="es-ES" dirty="0"/>
              <a:t> </a:t>
            </a:r>
            <a:r>
              <a:rPr lang="es-ES" dirty="0" err="1"/>
              <a:t>level</a:t>
            </a:r>
            <a:r>
              <a:rPr lang="es-ES" dirty="0"/>
              <a:t> </a:t>
            </a:r>
            <a:r>
              <a:rPr lang="es-ES" dirty="0" err="1"/>
              <a:t>text</a:t>
            </a:r>
            <a:r>
              <a:rPr lang="es-ES" dirty="0"/>
              <a:t>)</a:t>
            </a:r>
          </a:p>
        </p:txBody>
      </p:sp>
      <p:sp>
        <p:nvSpPr>
          <p:cNvPr id="10" name="Marcador de texto 14">
            <a:extLst>
              <a:ext uri="{FF2B5EF4-FFF2-40B4-BE49-F238E27FC236}">
                <a16:creationId xmlns:a16="http://schemas.microsoft.com/office/drawing/2014/main" id="{3EB82D3A-BC4F-5644-800A-065972C4406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1904" y="2461480"/>
            <a:ext cx="3704934" cy="2717800"/>
          </a:xfrm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 </a:t>
            </a:r>
            <a:r>
              <a:rPr lang="es-ES" dirty="0" err="1"/>
              <a:t>Aliquam</a:t>
            </a:r>
            <a:r>
              <a:rPr lang="es-ES" dirty="0"/>
              <a:t> </a:t>
            </a:r>
            <a:r>
              <a:rPr lang="es-ES" dirty="0" err="1"/>
              <a:t>euismod</a:t>
            </a:r>
            <a:r>
              <a:rPr lang="es-ES" dirty="0"/>
              <a:t> </a:t>
            </a:r>
            <a:r>
              <a:rPr lang="es-ES" dirty="0" err="1"/>
              <a:t>cursus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. </a:t>
            </a:r>
            <a:r>
              <a:rPr lang="es-ES" dirty="0" err="1"/>
              <a:t>Hasellus</a:t>
            </a:r>
            <a:r>
              <a:rPr lang="es-ES" dirty="0"/>
              <a:t> </a:t>
            </a:r>
            <a:r>
              <a:rPr lang="es-ES" dirty="0" err="1"/>
              <a:t>erat</a:t>
            </a:r>
            <a:r>
              <a:rPr lang="es-ES" dirty="0"/>
              <a:t> </a:t>
            </a:r>
            <a:r>
              <a:rPr lang="es-ES" dirty="0" err="1"/>
              <a:t>metus</a:t>
            </a:r>
            <a:r>
              <a:rPr lang="es-ES" dirty="0"/>
              <a:t>, </a:t>
            </a:r>
            <a:r>
              <a:rPr lang="es-ES" dirty="0" err="1"/>
              <a:t>faucibus</a:t>
            </a:r>
            <a:r>
              <a:rPr lang="es-ES" dirty="0"/>
              <a:t> </a:t>
            </a:r>
            <a:r>
              <a:rPr lang="es-ES" dirty="0" err="1"/>
              <a:t>quis</a:t>
            </a:r>
            <a:r>
              <a:rPr lang="es-ES" dirty="0"/>
              <a:t> </a:t>
            </a:r>
            <a:r>
              <a:rPr lang="es-ES" dirty="0" err="1"/>
              <a:t>interdum</a:t>
            </a:r>
            <a:r>
              <a:rPr lang="es-ES" dirty="0"/>
              <a:t> id, </a:t>
            </a:r>
            <a:r>
              <a:rPr lang="es-ES" dirty="0" err="1"/>
              <a:t>viverra</a:t>
            </a:r>
            <a:r>
              <a:rPr lang="es-ES" dirty="0"/>
              <a:t> </a:t>
            </a:r>
            <a:r>
              <a:rPr lang="es-ES" dirty="0" err="1"/>
              <a:t>nec</a:t>
            </a:r>
            <a:r>
              <a:rPr lang="es-ES" dirty="0"/>
              <a:t> </a:t>
            </a:r>
            <a:r>
              <a:rPr lang="es-ES" dirty="0" err="1"/>
              <a:t>enim</a:t>
            </a:r>
            <a:r>
              <a:rPr lang="es-ES" dirty="0"/>
              <a:t>:</a:t>
            </a:r>
          </a:p>
          <a:p>
            <a:pPr lvl="0"/>
            <a:r>
              <a:rPr lang="es-ES" dirty="0"/>
              <a:t>        • </a:t>
            </a:r>
            <a:r>
              <a:rPr lang="es-ES" dirty="0" err="1"/>
              <a:t>Insert</a:t>
            </a:r>
            <a:r>
              <a:rPr lang="es-ES" dirty="0"/>
              <a:t> </a:t>
            </a:r>
            <a:r>
              <a:rPr lang="es-ES" dirty="0" err="1"/>
              <a:t>text</a:t>
            </a:r>
            <a:r>
              <a:rPr lang="es-ES" dirty="0"/>
              <a:t> </a:t>
            </a:r>
            <a:r>
              <a:rPr lang="es-ES" dirty="0" err="1"/>
              <a:t>here</a:t>
            </a:r>
            <a:br>
              <a:rPr lang="es-ES" dirty="0"/>
            </a:br>
            <a:r>
              <a:rPr lang="es-ES" dirty="0"/>
              <a:t>                 • </a:t>
            </a:r>
            <a:r>
              <a:rPr lang="es-ES" dirty="0" err="1"/>
              <a:t>Insert</a:t>
            </a:r>
            <a:r>
              <a:rPr lang="es-ES" dirty="0"/>
              <a:t> </a:t>
            </a:r>
            <a:r>
              <a:rPr lang="es-ES" dirty="0" err="1"/>
              <a:t>text</a:t>
            </a:r>
            <a:r>
              <a:rPr lang="es-ES" dirty="0"/>
              <a:t> </a:t>
            </a:r>
            <a:r>
              <a:rPr lang="es-ES" dirty="0" err="1"/>
              <a:t>here</a:t>
            </a:r>
            <a:br>
              <a:rPr lang="es-ES" dirty="0"/>
            </a:br>
            <a:r>
              <a:rPr lang="es-ES" dirty="0"/>
              <a:t>	</a:t>
            </a:r>
          </a:p>
        </p:txBody>
      </p:sp>
      <p:pic>
        <p:nvPicPr>
          <p:cNvPr id="14" name="Gráfico 13">
            <a:extLst>
              <a:ext uri="{FF2B5EF4-FFF2-40B4-BE49-F238E27FC236}">
                <a16:creationId xmlns:a16="http://schemas.microsoft.com/office/drawing/2014/main" id="{D2BA8632-997F-3F47-ABDB-2402CD834FE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3944" y="6421060"/>
            <a:ext cx="738639" cy="205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36344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Interi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53DFCA-C394-CD48-A34B-7A3A8B8F52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5305" y="624929"/>
            <a:ext cx="11261549" cy="796466"/>
          </a:xfrm>
        </p:spPr>
        <p:txBody>
          <a:bodyPr/>
          <a:lstStyle/>
          <a:p>
            <a:r>
              <a:rPr lang="es-ES" dirty="0" err="1"/>
              <a:t>Insert</a:t>
            </a:r>
            <a:r>
              <a:rPr lang="es-ES" dirty="0"/>
              <a:t> </a:t>
            </a:r>
            <a:r>
              <a:rPr lang="es-ES" dirty="0" err="1"/>
              <a:t>Title</a:t>
            </a:r>
            <a:r>
              <a:rPr lang="es-ES" dirty="0"/>
              <a:t> </a:t>
            </a:r>
            <a:r>
              <a:rPr lang="es-ES" dirty="0" err="1"/>
              <a:t>Here</a:t>
            </a:r>
            <a:br>
              <a:rPr lang="es-ES" dirty="0"/>
            </a:br>
            <a:r>
              <a:rPr lang="es-ES" dirty="0"/>
              <a:t>Max 2 </a:t>
            </a:r>
            <a:r>
              <a:rPr lang="es-ES" dirty="0" err="1"/>
              <a:t>lines</a:t>
            </a:r>
            <a:endParaRPr lang="es-ES" dirty="0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9E67D84B-3C2F-A449-9FF6-0DACB6AD0EE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EBEDA2-51E6-554C-A63C-E820F6D0080D}" type="slidenum">
              <a:rPr lang="es-ES" smtClean="0"/>
              <a:pPr/>
              <a:t>‹#›</a:t>
            </a:fld>
            <a:endParaRPr lang="es-ES" dirty="0"/>
          </a:p>
        </p:txBody>
      </p:sp>
      <p:sp>
        <p:nvSpPr>
          <p:cNvPr id="8" name="Marcador de contenido 6">
            <a:extLst>
              <a:ext uri="{FF2B5EF4-FFF2-40B4-BE49-F238E27FC236}">
                <a16:creationId xmlns:a16="http://schemas.microsoft.com/office/drawing/2014/main" id="{1AEDF02D-D8D9-0047-A619-24D0065C67EB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515144" y="1554855"/>
            <a:ext cx="7561262" cy="4673135"/>
          </a:xfrm>
        </p:spPr>
        <p:txBody>
          <a:bodyPr/>
          <a:lstStyle/>
          <a:p>
            <a:pPr lvl="0"/>
            <a:r>
              <a:rPr lang="es-ES" dirty="0"/>
              <a:t>Objeto</a:t>
            </a:r>
          </a:p>
        </p:txBody>
      </p:sp>
      <p:sp>
        <p:nvSpPr>
          <p:cNvPr id="9" name="Marcador de texto 12">
            <a:extLst>
              <a:ext uri="{FF2B5EF4-FFF2-40B4-BE49-F238E27FC236}">
                <a16:creationId xmlns:a16="http://schemas.microsoft.com/office/drawing/2014/main" id="{0219CFF6-032A-B24B-AD2A-9A4901E34FA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107199" y="1561007"/>
            <a:ext cx="3569657" cy="603600"/>
          </a:xfrm>
        </p:spPr>
        <p:txBody>
          <a:bodyPr/>
          <a:lstStyle>
            <a:lvl1pPr marL="0" indent="0">
              <a:buNone/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s-ES" dirty="0" err="1"/>
              <a:t>Body</a:t>
            </a:r>
            <a:r>
              <a:rPr lang="es-ES" dirty="0"/>
              <a:t> </a:t>
            </a:r>
            <a:r>
              <a:rPr lang="es-ES" dirty="0" err="1"/>
              <a:t>subhead</a:t>
            </a:r>
            <a:r>
              <a:rPr lang="es-ES" dirty="0"/>
              <a:t> (</a:t>
            </a:r>
            <a:r>
              <a:rPr lang="es-ES" dirty="0" err="1"/>
              <a:t>second</a:t>
            </a:r>
            <a:r>
              <a:rPr lang="es-ES" dirty="0"/>
              <a:t> </a:t>
            </a:r>
            <a:r>
              <a:rPr lang="es-ES" dirty="0" err="1"/>
              <a:t>level</a:t>
            </a:r>
            <a:r>
              <a:rPr lang="es-ES" dirty="0"/>
              <a:t> </a:t>
            </a:r>
            <a:r>
              <a:rPr lang="es-ES" dirty="0" err="1"/>
              <a:t>text</a:t>
            </a:r>
            <a:r>
              <a:rPr lang="es-ES" dirty="0"/>
              <a:t>)</a:t>
            </a:r>
          </a:p>
        </p:txBody>
      </p:sp>
      <p:sp>
        <p:nvSpPr>
          <p:cNvPr id="10" name="Marcador de texto 14">
            <a:extLst>
              <a:ext uri="{FF2B5EF4-FFF2-40B4-BE49-F238E27FC236}">
                <a16:creationId xmlns:a16="http://schemas.microsoft.com/office/drawing/2014/main" id="{3EB82D3A-BC4F-5644-800A-065972C4406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107198" y="2277167"/>
            <a:ext cx="3569657" cy="2717800"/>
          </a:xfrm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 </a:t>
            </a:r>
            <a:r>
              <a:rPr lang="es-ES" dirty="0" err="1"/>
              <a:t>Aliquam</a:t>
            </a:r>
            <a:r>
              <a:rPr lang="es-ES" dirty="0"/>
              <a:t> </a:t>
            </a:r>
            <a:r>
              <a:rPr lang="es-ES" dirty="0" err="1"/>
              <a:t>euismod</a:t>
            </a:r>
            <a:r>
              <a:rPr lang="es-ES" dirty="0"/>
              <a:t> </a:t>
            </a:r>
            <a:r>
              <a:rPr lang="es-ES" dirty="0" err="1"/>
              <a:t>cursus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. </a:t>
            </a:r>
            <a:r>
              <a:rPr lang="es-ES" dirty="0" err="1"/>
              <a:t>Hasellus</a:t>
            </a:r>
            <a:r>
              <a:rPr lang="es-ES" dirty="0"/>
              <a:t> </a:t>
            </a:r>
            <a:r>
              <a:rPr lang="es-ES" dirty="0" err="1"/>
              <a:t>erat</a:t>
            </a:r>
            <a:r>
              <a:rPr lang="es-ES" dirty="0"/>
              <a:t> </a:t>
            </a:r>
            <a:r>
              <a:rPr lang="es-ES" dirty="0" err="1"/>
              <a:t>metus</a:t>
            </a:r>
            <a:r>
              <a:rPr lang="es-ES" dirty="0"/>
              <a:t>, </a:t>
            </a:r>
            <a:r>
              <a:rPr lang="es-ES" dirty="0" err="1"/>
              <a:t>faucibus</a:t>
            </a:r>
            <a:r>
              <a:rPr lang="es-ES" dirty="0"/>
              <a:t> </a:t>
            </a:r>
            <a:r>
              <a:rPr lang="es-ES" dirty="0" err="1"/>
              <a:t>quis</a:t>
            </a:r>
            <a:r>
              <a:rPr lang="es-ES" dirty="0"/>
              <a:t> </a:t>
            </a:r>
            <a:r>
              <a:rPr lang="es-ES" dirty="0" err="1"/>
              <a:t>interdum</a:t>
            </a:r>
            <a:r>
              <a:rPr lang="es-ES" dirty="0"/>
              <a:t> id, </a:t>
            </a:r>
            <a:r>
              <a:rPr lang="es-ES" dirty="0" err="1"/>
              <a:t>viverra</a:t>
            </a:r>
            <a:r>
              <a:rPr lang="es-ES" dirty="0"/>
              <a:t> </a:t>
            </a:r>
            <a:r>
              <a:rPr lang="es-ES" dirty="0" err="1"/>
              <a:t>nec</a:t>
            </a:r>
            <a:r>
              <a:rPr lang="es-ES" dirty="0"/>
              <a:t> </a:t>
            </a:r>
            <a:r>
              <a:rPr lang="es-ES" dirty="0" err="1"/>
              <a:t>enim</a:t>
            </a:r>
            <a:r>
              <a:rPr lang="es-ES" dirty="0"/>
              <a:t>:</a:t>
            </a:r>
          </a:p>
          <a:p>
            <a:pPr lvl="0"/>
            <a:r>
              <a:rPr lang="es-ES" dirty="0"/>
              <a:t>        • </a:t>
            </a:r>
            <a:r>
              <a:rPr lang="es-ES" dirty="0" err="1"/>
              <a:t>Insert</a:t>
            </a:r>
            <a:r>
              <a:rPr lang="es-ES" dirty="0"/>
              <a:t> </a:t>
            </a:r>
            <a:r>
              <a:rPr lang="es-ES" dirty="0" err="1"/>
              <a:t>text</a:t>
            </a:r>
            <a:r>
              <a:rPr lang="es-ES" dirty="0"/>
              <a:t> </a:t>
            </a:r>
            <a:r>
              <a:rPr lang="es-ES" dirty="0" err="1"/>
              <a:t>here</a:t>
            </a:r>
            <a:br>
              <a:rPr lang="es-ES" dirty="0"/>
            </a:br>
            <a:r>
              <a:rPr lang="es-ES" dirty="0"/>
              <a:t>                 • </a:t>
            </a:r>
            <a:r>
              <a:rPr lang="es-ES" dirty="0" err="1"/>
              <a:t>Insert</a:t>
            </a:r>
            <a:r>
              <a:rPr lang="es-ES" dirty="0"/>
              <a:t> </a:t>
            </a:r>
            <a:r>
              <a:rPr lang="es-ES" dirty="0" err="1"/>
              <a:t>text</a:t>
            </a:r>
            <a:r>
              <a:rPr lang="es-ES" dirty="0"/>
              <a:t> </a:t>
            </a:r>
            <a:r>
              <a:rPr lang="es-ES" dirty="0" err="1"/>
              <a:t>here</a:t>
            </a:r>
            <a:br>
              <a:rPr lang="es-ES" dirty="0"/>
            </a:br>
            <a:r>
              <a:rPr lang="es-ES" dirty="0"/>
              <a:t>	</a:t>
            </a:r>
          </a:p>
        </p:txBody>
      </p:sp>
      <p:pic>
        <p:nvPicPr>
          <p:cNvPr id="14" name="Gráfico 13">
            <a:extLst>
              <a:ext uri="{FF2B5EF4-FFF2-40B4-BE49-F238E27FC236}">
                <a16:creationId xmlns:a16="http://schemas.microsoft.com/office/drawing/2014/main" id="{F55F83C0-7004-434D-B73C-56FB99990B5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3944" y="6421060"/>
            <a:ext cx="738639" cy="205764"/>
          </a:xfrm>
          <a:prstGeom prst="rect">
            <a:avLst/>
          </a:prstGeom>
        </p:spPr>
      </p:pic>
      <p:sp>
        <p:nvSpPr>
          <p:cNvPr id="11" name="Marcador de texto 18">
            <a:extLst>
              <a:ext uri="{FF2B5EF4-FFF2-40B4-BE49-F238E27FC236}">
                <a16:creationId xmlns:a16="http://schemas.microsoft.com/office/drawing/2014/main" id="{C96C1A6C-E638-5E4F-9347-FEB4C0A9470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15307" y="366676"/>
            <a:ext cx="3701531" cy="198438"/>
          </a:xfrm>
        </p:spPr>
        <p:txBody>
          <a:bodyPr>
            <a:noAutofit/>
          </a:bodyPr>
          <a:lstStyle>
            <a:lvl1pPr marL="0" indent="0">
              <a:buNone/>
              <a:defRPr sz="1300" b="1" cap="all" baseline="0"/>
            </a:lvl1pPr>
          </a:lstStyle>
          <a:p>
            <a:pPr lvl="0"/>
            <a:r>
              <a:rPr lang="es-ES" dirty="0"/>
              <a:t>INSERT SUBHEADING</a:t>
            </a:r>
          </a:p>
        </p:txBody>
      </p:sp>
    </p:spTree>
    <p:extLst>
      <p:ext uri="{BB962C8B-B14F-4D97-AF65-F5344CB8AC3E}">
        <p14:creationId xmlns:p14="http://schemas.microsoft.com/office/powerpoint/2010/main" val="321020466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ondo_Azul_Logo_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posición de imagen 6">
            <a:extLst>
              <a:ext uri="{FF2B5EF4-FFF2-40B4-BE49-F238E27FC236}">
                <a16:creationId xmlns:a16="http://schemas.microsoft.com/office/drawing/2014/main" id="{00DCAC73-46A0-4F44-878E-B326B1156BA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016500" y="2349500"/>
            <a:ext cx="2158999" cy="2159000"/>
          </a:xfrm>
        </p:spPr>
        <p:txBody>
          <a:bodyPr/>
          <a:lstStyle/>
          <a:p>
            <a:endParaRPr lang="es-ES"/>
          </a:p>
        </p:txBody>
      </p:sp>
      <p:sp>
        <p:nvSpPr>
          <p:cNvPr id="9" name="Marcador de posición de imagen 6">
            <a:extLst>
              <a:ext uri="{FF2B5EF4-FFF2-40B4-BE49-F238E27FC236}">
                <a16:creationId xmlns:a16="http://schemas.microsoft.com/office/drawing/2014/main" id="{80A30C94-9398-024F-8F1F-0723B72502C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016500" y="5949950"/>
            <a:ext cx="2159000" cy="719138"/>
          </a:xfrm>
        </p:spPr>
        <p:txBody>
          <a:bodyPr/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587813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ondo_Azul_Logo_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posición de imagen 6">
            <a:extLst>
              <a:ext uri="{FF2B5EF4-FFF2-40B4-BE49-F238E27FC236}">
                <a16:creationId xmlns:a16="http://schemas.microsoft.com/office/drawing/2014/main" id="{00DCAC73-46A0-4F44-878E-B326B1156BA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016500" y="2349500"/>
            <a:ext cx="2158999" cy="2159000"/>
          </a:xfrm>
        </p:spPr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162270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ex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E9C55805-7954-B24C-8EC6-5DE3A100F7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EBEDA2-51E6-554C-A63C-E820F6D0080D}" type="slidenum">
              <a:rPr lang="es-ES" smtClean="0"/>
              <a:pPr/>
              <a:t>‹#›</a:t>
            </a:fld>
            <a:endParaRPr lang="es-ES"/>
          </a:p>
        </p:txBody>
      </p:sp>
      <p:sp>
        <p:nvSpPr>
          <p:cNvPr id="4" name="Título 10">
            <a:extLst>
              <a:ext uri="{FF2B5EF4-FFF2-40B4-BE49-F238E27FC236}">
                <a16:creationId xmlns:a16="http://schemas.microsoft.com/office/drawing/2014/main" id="{49156FD3-0196-4F4F-9FDD-822A7DDF53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474" y="609644"/>
            <a:ext cx="11259303" cy="800944"/>
          </a:xfrm>
        </p:spPr>
        <p:txBody>
          <a:bodyPr/>
          <a:lstStyle/>
          <a:p>
            <a:r>
              <a:rPr lang="es-ES" err="1"/>
              <a:t>Insert</a:t>
            </a:r>
            <a:r>
              <a:rPr lang="es-ES"/>
              <a:t> </a:t>
            </a:r>
            <a:r>
              <a:rPr lang="es-ES" err="1"/>
              <a:t>Title</a:t>
            </a:r>
            <a:r>
              <a:rPr lang="es-ES"/>
              <a:t> </a:t>
            </a:r>
            <a:r>
              <a:rPr lang="es-ES" err="1"/>
              <a:t>Here</a:t>
            </a:r>
            <a:br>
              <a:rPr lang="es-ES"/>
            </a:br>
            <a:r>
              <a:rPr lang="es-ES"/>
              <a:t>Max 2 </a:t>
            </a:r>
            <a:r>
              <a:rPr lang="es-ES" err="1"/>
              <a:t>lines</a:t>
            </a:r>
            <a:endParaRPr lang="es-ES"/>
          </a:p>
        </p:txBody>
      </p:sp>
      <p:sp>
        <p:nvSpPr>
          <p:cNvPr id="5" name="Marcador de texto 12">
            <a:extLst>
              <a:ext uri="{FF2B5EF4-FFF2-40B4-BE49-F238E27FC236}">
                <a16:creationId xmlns:a16="http://schemas.microsoft.com/office/drawing/2014/main" id="{454ED348-BD25-CF4C-9349-D1A5F55BDC7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3359" y="1745320"/>
            <a:ext cx="5334299" cy="603600"/>
          </a:xfrm>
        </p:spPr>
        <p:txBody>
          <a:bodyPr/>
          <a:lstStyle>
            <a:lvl1pPr marL="0" indent="0">
              <a:buNone/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s-ES" err="1"/>
              <a:t>Body</a:t>
            </a:r>
            <a:r>
              <a:rPr lang="es-ES"/>
              <a:t> </a:t>
            </a:r>
            <a:r>
              <a:rPr lang="es-ES" err="1"/>
              <a:t>subhead</a:t>
            </a:r>
            <a:r>
              <a:rPr lang="es-ES"/>
              <a:t> (</a:t>
            </a:r>
            <a:r>
              <a:rPr lang="es-ES" err="1"/>
              <a:t>second</a:t>
            </a:r>
            <a:r>
              <a:rPr lang="es-ES"/>
              <a:t> </a:t>
            </a:r>
            <a:r>
              <a:rPr lang="es-ES" err="1"/>
              <a:t>level</a:t>
            </a:r>
            <a:r>
              <a:rPr lang="es-ES"/>
              <a:t> </a:t>
            </a:r>
            <a:r>
              <a:rPr lang="es-ES" err="1"/>
              <a:t>text</a:t>
            </a:r>
            <a:r>
              <a:rPr lang="es-ES"/>
              <a:t>)</a:t>
            </a:r>
          </a:p>
        </p:txBody>
      </p:sp>
      <p:sp>
        <p:nvSpPr>
          <p:cNvPr id="6" name="Marcador de texto 14">
            <a:extLst>
              <a:ext uri="{FF2B5EF4-FFF2-40B4-BE49-F238E27FC236}">
                <a16:creationId xmlns:a16="http://schemas.microsoft.com/office/drawing/2014/main" id="{6E6DC74C-4704-064C-9CF0-4BE6715AD4E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3357" y="2461481"/>
            <a:ext cx="11262707" cy="1273612"/>
          </a:xfrm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 err="1"/>
              <a:t>Lorem</a:t>
            </a:r>
            <a:r>
              <a:rPr lang="es-ES"/>
              <a:t> </a:t>
            </a:r>
            <a:r>
              <a:rPr lang="es-ES" err="1"/>
              <a:t>ipsum</a:t>
            </a:r>
            <a:r>
              <a:rPr lang="es-ES"/>
              <a:t> dolor </a:t>
            </a:r>
            <a:r>
              <a:rPr lang="es-ES" err="1"/>
              <a:t>sit</a:t>
            </a:r>
            <a:r>
              <a:rPr lang="es-ES"/>
              <a:t> </a:t>
            </a:r>
            <a:r>
              <a:rPr lang="es-ES" err="1"/>
              <a:t>amet</a:t>
            </a:r>
            <a:r>
              <a:rPr lang="es-ES"/>
              <a:t>, </a:t>
            </a:r>
            <a:r>
              <a:rPr lang="es-ES" err="1"/>
              <a:t>consectetur</a:t>
            </a:r>
            <a:r>
              <a:rPr lang="es-ES"/>
              <a:t> </a:t>
            </a:r>
            <a:r>
              <a:rPr lang="es-ES" err="1"/>
              <a:t>adipiscing</a:t>
            </a:r>
            <a:r>
              <a:rPr lang="es-ES"/>
              <a:t> </a:t>
            </a:r>
            <a:r>
              <a:rPr lang="es-ES" err="1"/>
              <a:t>elit</a:t>
            </a:r>
            <a:r>
              <a:rPr lang="es-ES"/>
              <a:t>. </a:t>
            </a:r>
            <a:r>
              <a:rPr lang="es-ES" err="1"/>
              <a:t>Aliquam</a:t>
            </a:r>
            <a:r>
              <a:rPr lang="es-ES"/>
              <a:t> </a:t>
            </a:r>
            <a:r>
              <a:rPr lang="es-ES" err="1"/>
              <a:t>euismod</a:t>
            </a:r>
            <a:r>
              <a:rPr lang="es-ES"/>
              <a:t> </a:t>
            </a:r>
            <a:r>
              <a:rPr lang="es-ES" err="1"/>
              <a:t>cursus</a:t>
            </a:r>
            <a:r>
              <a:rPr lang="es-ES"/>
              <a:t> </a:t>
            </a:r>
            <a:r>
              <a:rPr lang="es-ES" err="1"/>
              <a:t>ipsum</a:t>
            </a:r>
            <a:r>
              <a:rPr lang="es-ES"/>
              <a:t>. </a:t>
            </a:r>
            <a:r>
              <a:rPr lang="es-ES" err="1"/>
              <a:t>Hasellus</a:t>
            </a:r>
            <a:r>
              <a:rPr lang="es-ES"/>
              <a:t> </a:t>
            </a:r>
            <a:r>
              <a:rPr lang="es-ES" err="1"/>
              <a:t>erat</a:t>
            </a:r>
            <a:r>
              <a:rPr lang="es-ES"/>
              <a:t> </a:t>
            </a:r>
            <a:r>
              <a:rPr lang="es-ES" err="1"/>
              <a:t>metus</a:t>
            </a:r>
            <a:r>
              <a:rPr lang="es-ES"/>
              <a:t>, </a:t>
            </a:r>
            <a:r>
              <a:rPr lang="es-ES" err="1"/>
              <a:t>faucibus</a:t>
            </a:r>
            <a:r>
              <a:rPr lang="es-ES"/>
              <a:t> </a:t>
            </a:r>
            <a:r>
              <a:rPr lang="es-ES" err="1"/>
              <a:t>quis</a:t>
            </a:r>
            <a:r>
              <a:rPr lang="es-ES"/>
              <a:t> </a:t>
            </a:r>
            <a:r>
              <a:rPr lang="es-ES" err="1"/>
              <a:t>interdum</a:t>
            </a:r>
            <a:r>
              <a:rPr lang="es-ES"/>
              <a:t> id, </a:t>
            </a:r>
            <a:r>
              <a:rPr lang="es-ES" err="1"/>
              <a:t>viverra</a:t>
            </a:r>
            <a:r>
              <a:rPr lang="es-ES"/>
              <a:t> </a:t>
            </a:r>
            <a:r>
              <a:rPr lang="es-ES" err="1"/>
              <a:t>nec</a:t>
            </a:r>
            <a:r>
              <a:rPr lang="es-ES"/>
              <a:t> </a:t>
            </a:r>
            <a:r>
              <a:rPr lang="es-ES" err="1"/>
              <a:t>enim</a:t>
            </a:r>
            <a:r>
              <a:rPr lang="es-ES"/>
              <a:t>:</a:t>
            </a:r>
            <a:br>
              <a:rPr lang="es-ES"/>
            </a:br>
            <a:r>
              <a:rPr lang="es-ES"/>
              <a:t>	• </a:t>
            </a:r>
            <a:r>
              <a:rPr lang="es-ES" err="1"/>
              <a:t>Insert</a:t>
            </a:r>
            <a:r>
              <a:rPr lang="es-ES"/>
              <a:t> </a:t>
            </a:r>
            <a:r>
              <a:rPr lang="es-ES" err="1"/>
              <a:t>text</a:t>
            </a:r>
            <a:r>
              <a:rPr lang="es-ES"/>
              <a:t> </a:t>
            </a:r>
            <a:r>
              <a:rPr lang="es-ES" err="1"/>
              <a:t>here</a:t>
            </a:r>
            <a:br>
              <a:rPr lang="es-ES"/>
            </a:br>
            <a:r>
              <a:rPr lang="es-ES"/>
              <a:t>                      • </a:t>
            </a:r>
            <a:r>
              <a:rPr lang="es-ES" err="1"/>
              <a:t>Insert</a:t>
            </a:r>
            <a:r>
              <a:rPr lang="es-ES"/>
              <a:t> </a:t>
            </a:r>
            <a:r>
              <a:rPr lang="es-ES" err="1"/>
              <a:t>text</a:t>
            </a:r>
            <a:r>
              <a:rPr lang="es-ES"/>
              <a:t> </a:t>
            </a:r>
            <a:r>
              <a:rPr lang="es-ES" err="1"/>
              <a:t>here</a:t>
            </a:r>
            <a:br>
              <a:rPr lang="es-ES"/>
            </a:br>
            <a:r>
              <a:rPr lang="es-ES"/>
              <a:t>	</a:t>
            </a:r>
          </a:p>
        </p:txBody>
      </p:sp>
      <p:sp>
        <p:nvSpPr>
          <p:cNvPr id="8" name="Marcador de texto 18">
            <a:extLst>
              <a:ext uri="{FF2B5EF4-FFF2-40B4-BE49-F238E27FC236}">
                <a16:creationId xmlns:a16="http://schemas.microsoft.com/office/drawing/2014/main" id="{F448B499-7374-5448-8658-87428B67CA3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6762" y="366676"/>
            <a:ext cx="11259303" cy="198439"/>
          </a:xfrm>
        </p:spPr>
        <p:txBody>
          <a:bodyPr>
            <a:noAutofit/>
          </a:bodyPr>
          <a:lstStyle>
            <a:lvl1pPr marL="0" indent="0">
              <a:buNone/>
              <a:defRPr sz="1300" b="1" cap="all" baseline="0">
                <a:latin typeface="+mn-lt"/>
              </a:defRPr>
            </a:lvl1pPr>
          </a:lstStyle>
          <a:p>
            <a:pPr lvl="0"/>
            <a:r>
              <a:rPr lang="es-ES"/>
              <a:t>INSERT SUBHEADING</a:t>
            </a:r>
          </a:p>
        </p:txBody>
      </p:sp>
      <p:pic>
        <p:nvPicPr>
          <p:cNvPr id="11" name="Gráfico 10">
            <a:extLst>
              <a:ext uri="{FF2B5EF4-FFF2-40B4-BE49-F238E27FC236}">
                <a16:creationId xmlns:a16="http://schemas.microsoft.com/office/drawing/2014/main" id="{219B682D-98C8-6142-85E9-8149CBD1951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3944" y="6421061"/>
            <a:ext cx="738639" cy="205764"/>
          </a:xfrm>
          <a:prstGeom prst="rect">
            <a:avLst/>
          </a:prstGeom>
        </p:spPr>
      </p:pic>
      <p:sp>
        <p:nvSpPr>
          <p:cNvPr id="12" name="Marcador de texto 2">
            <a:extLst>
              <a:ext uri="{FF2B5EF4-FFF2-40B4-BE49-F238E27FC236}">
                <a16:creationId xmlns:a16="http://schemas.microsoft.com/office/drawing/2014/main" id="{37EC0C27-5E8F-CE46-9D3F-E57743BA89B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704471" y="296112"/>
            <a:ext cx="2125663" cy="288925"/>
          </a:xfrm>
        </p:spPr>
        <p:txBody>
          <a:bodyPr>
            <a:noAutofit/>
          </a:bodyPr>
          <a:lstStyle>
            <a:lvl1pPr>
              <a:defRPr sz="1051" b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s-ES"/>
              <a:t>USO INTERNO RESTRINGIDO</a:t>
            </a:r>
          </a:p>
        </p:txBody>
      </p:sp>
    </p:spTree>
    <p:extLst>
      <p:ext uri="{BB962C8B-B14F-4D97-AF65-F5344CB8AC3E}">
        <p14:creationId xmlns:p14="http://schemas.microsoft.com/office/powerpoint/2010/main" val="29236478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5897491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Fondo_Azul_Logo_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posición de imagen 6">
            <a:extLst>
              <a:ext uri="{FF2B5EF4-FFF2-40B4-BE49-F238E27FC236}">
                <a16:creationId xmlns:a16="http://schemas.microsoft.com/office/drawing/2014/main" id="{00DCAC73-46A0-4F44-878E-B326B1156BA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016500" y="2349500"/>
            <a:ext cx="2158999" cy="2159000"/>
          </a:xfrm>
        </p:spPr>
        <p:txBody>
          <a:bodyPr/>
          <a:lstStyle/>
          <a:p>
            <a:endParaRPr lang="es-ES"/>
          </a:p>
        </p:txBody>
      </p:sp>
      <p:sp>
        <p:nvSpPr>
          <p:cNvPr id="9" name="Marcador de posición de imagen 6">
            <a:extLst>
              <a:ext uri="{FF2B5EF4-FFF2-40B4-BE49-F238E27FC236}">
                <a16:creationId xmlns:a16="http://schemas.microsoft.com/office/drawing/2014/main" id="{80A30C94-9398-024F-8F1F-0723B72502C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016500" y="5949950"/>
            <a:ext cx="2159000" cy="719138"/>
          </a:xfrm>
        </p:spPr>
        <p:txBody>
          <a:bodyPr/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121692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Fondo_Imagen_Titular_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B2195D40-7462-8542-A18D-550DE9C8BA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6073" y="2574617"/>
            <a:ext cx="9492761" cy="1325563"/>
          </a:xfrm>
          <a:noFill/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C2B20351-182C-9541-9E5C-E0CD5149430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94341" y="4197813"/>
            <a:ext cx="9474494" cy="1087437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12" name="Marcador de texto 2">
            <a:extLst>
              <a:ext uri="{FF2B5EF4-FFF2-40B4-BE49-F238E27FC236}">
                <a16:creationId xmlns:a16="http://schemas.microsoft.com/office/drawing/2014/main" id="{03D061EE-99C1-1F4C-AEA3-647F4435805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704471" y="296112"/>
            <a:ext cx="2125662" cy="288925"/>
          </a:xfrm>
        </p:spPr>
        <p:txBody>
          <a:bodyPr>
            <a:noAutofit/>
          </a:bodyPr>
          <a:lstStyle>
            <a:lvl1pPr>
              <a:defRPr sz="1050" b="1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s-ES" dirty="0"/>
              <a:t>USO INTERNO RESTRINGIDO</a:t>
            </a:r>
          </a:p>
        </p:txBody>
      </p:sp>
    </p:spTree>
    <p:extLst>
      <p:ext uri="{BB962C8B-B14F-4D97-AF65-F5344CB8AC3E}">
        <p14:creationId xmlns:p14="http://schemas.microsoft.com/office/powerpoint/2010/main" val="3288502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untos">
    <p:bg>
      <p:bgPr>
        <a:solidFill>
          <a:schemeClr val="tx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5">
            <a:extLst>
              <a:ext uri="{FF2B5EF4-FFF2-40B4-BE49-F238E27FC236}">
                <a16:creationId xmlns:a16="http://schemas.microsoft.com/office/drawing/2014/main" id="{39F8226E-E282-6E49-8A71-65A034502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996" y="1490182"/>
            <a:ext cx="6613037" cy="1325563"/>
          </a:xfrm>
          <a:noFill/>
        </p:spPr>
        <p:txBody>
          <a:bodyPr/>
          <a:lstStyle/>
          <a:p>
            <a:r>
              <a:rPr lang="es-ES" dirty="0"/>
              <a:t>Haga clic para modificar</a:t>
            </a:r>
          </a:p>
        </p:txBody>
      </p:sp>
      <p:sp>
        <p:nvSpPr>
          <p:cNvPr id="9" name="Marcador de texto 7">
            <a:extLst>
              <a:ext uri="{FF2B5EF4-FFF2-40B4-BE49-F238E27FC236}">
                <a16:creationId xmlns:a16="http://schemas.microsoft.com/office/drawing/2014/main" id="{1A2A5620-AEF3-4042-A19F-60DAB428877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0264" y="3113378"/>
            <a:ext cx="6613037" cy="1087437"/>
          </a:xfrm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s-ES" dirty="0"/>
              <a:t>Haga clic para modificar</a:t>
            </a:r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A0C2C86A-E25F-F94C-9B10-DA32F24E3B9F}"/>
              </a:ext>
            </a:extLst>
          </p:cNvPr>
          <p:cNvSpPr/>
          <p:nvPr userDrawn="1"/>
        </p:nvSpPr>
        <p:spPr>
          <a:xfrm>
            <a:off x="7723632" y="1921315"/>
            <a:ext cx="475488" cy="47548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F5B29F80-9491-2344-915D-11D96128C8D5}"/>
              </a:ext>
            </a:extLst>
          </p:cNvPr>
          <p:cNvSpPr/>
          <p:nvPr userDrawn="1"/>
        </p:nvSpPr>
        <p:spPr>
          <a:xfrm>
            <a:off x="8973312" y="1451923"/>
            <a:ext cx="475488" cy="47548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CDF087C4-BCE5-CF4D-9264-8BF23D238C86}"/>
              </a:ext>
            </a:extLst>
          </p:cNvPr>
          <p:cNvSpPr/>
          <p:nvPr userDrawn="1"/>
        </p:nvSpPr>
        <p:spPr>
          <a:xfrm>
            <a:off x="10168128" y="1994467"/>
            <a:ext cx="475488" cy="47548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83D5DDB1-3969-7842-816C-0E9028EEE0BD}"/>
              </a:ext>
            </a:extLst>
          </p:cNvPr>
          <p:cNvSpPr/>
          <p:nvPr userDrawn="1"/>
        </p:nvSpPr>
        <p:spPr>
          <a:xfrm>
            <a:off x="9241536" y="2476051"/>
            <a:ext cx="475488" cy="47548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 </a:t>
            </a:r>
          </a:p>
        </p:txBody>
      </p:sp>
      <p:sp>
        <p:nvSpPr>
          <p:cNvPr id="26" name="Elipse 25">
            <a:extLst>
              <a:ext uri="{FF2B5EF4-FFF2-40B4-BE49-F238E27FC236}">
                <a16:creationId xmlns:a16="http://schemas.microsoft.com/office/drawing/2014/main" id="{67B38733-C7CE-CC40-A346-42CB9FDC07EC}"/>
              </a:ext>
            </a:extLst>
          </p:cNvPr>
          <p:cNvSpPr/>
          <p:nvPr userDrawn="1"/>
        </p:nvSpPr>
        <p:spPr>
          <a:xfrm>
            <a:off x="8241792" y="2847907"/>
            <a:ext cx="475488" cy="47548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7" name="Elipse 26">
            <a:extLst>
              <a:ext uri="{FF2B5EF4-FFF2-40B4-BE49-F238E27FC236}">
                <a16:creationId xmlns:a16="http://schemas.microsoft.com/office/drawing/2014/main" id="{8BFA97A2-60F7-D140-96EB-06C955249400}"/>
              </a:ext>
            </a:extLst>
          </p:cNvPr>
          <p:cNvSpPr/>
          <p:nvPr userDrawn="1"/>
        </p:nvSpPr>
        <p:spPr>
          <a:xfrm>
            <a:off x="7193280" y="3140515"/>
            <a:ext cx="475488" cy="47548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8" name="Elipse 27">
            <a:extLst>
              <a:ext uri="{FF2B5EF4-FFF2-40B4-BE49-F238E27FC236}">
                <a16:creationId xmlns:a16="http://schemas.microsoft.com/office/drawing/2014/main" id="{DEC6ABBC-FB28-CA45-9260-33DBDD5A8E66}"/>
              </a:ext>
            </a:extLst>
          </p:cNvPr>
          <p:cNvSpPr/>
          <p:nvPr userDrawn="1"/>
        </p:nvSpPr>
        <p:spPr>
          <a:xfrm>
            <a:off x="7668768" y="4371907"/>
            <a:ext cx="475488" cy="47548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9" name="Elipse 28">
            <a:extLst>
              <a:ext uri="{FF2B5EF4-FFF2-40B4-BE49-F238E27FC236}">
                <a16:creationId xmlns:a16="http://schemas.microsoft.com/office/drawing/2014/main" id="{5B103E51-E0A9-9441-9112-9DA26F729EF9}"/>
              </a:ext>
            </a:extLst>
          </p:cNvPr>
          <p:cNvSpPr/>
          <p:nvPr userDrawn="1"/>
        </p:nvSpPr>
        <p:spPr>
          <a:xfrm>
            <a:off x="8589264" y="3786691"/>
            <a:ext cx="475488" cy="47548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0" name="Elipse 29">
            <a:extLst>
              <a:ext uri="{FF2B5EF4-FFF2-40B4-BE49-F238E27FC236}">
                <a16:creationId xmlns:a16="http://schemas.microsoft.com/office/drawing/2014/main" id="{EC7C4346-C80A-C541-BA30-B4E1DA70FB78}"/>
              </a:ext>
            </a:extLst>
          </p:cNvPr>
          <p:cNvSpPr/>
          <p:nvPr userDrawn="1"/>
        </p:nvSpPr>
        <p:spPr>
          <a:xfrm>
            <a:off x="9582912" y="3420931"/>
            <a:ext cx="475488" cy="47548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1" name="Elipse 30">
            <a:extLst>
              <a:ext uri="{FF2B5EF4-FFF2-40B4-BE49-F238E27FC236}">
                <a16:creationId xmlns:a16="http://schemas.microsoft.com/office/drawing/2014/main" id="{C4AA2D7D-96BC-834F-982E-1D3BD6940C2E}"/>
              </a:ext>
            </a:extLst>
          </p:cNvPr>
          <p:cNvSpPr/>
          <p:nvPr userDrawn="1"/>
        </p:nvSpPr>
        <p:spPr>
          <a:xfrm>
            <a:off x="10643616" y="3219763"/>
            <a:ext cx="475488" cy="47548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2" name="Elipse 31">
            <a:extLst>
              <a:ext uri="{FF2B5EF4-FFF2-40B4-BE49-F238E27FC236}">
                <a16:creationId xmlns:a16="http://schemas.microsoft.com/office/drawing/2014/main" id="{40EC2DE0-33FD-D14C-BA7A-66CBC390B67A}"/>
              </a:ext>
            </a:extLst>
          </p:cNvPr>
          <p:cNvSpPr/>
          <p:nvPr userDrawn="1"/>
        </p:nvSpPr>
        <p:spPr>
          <a:xfrm>
            <a:off x="10113264" y="4426771"/>
            <a:ext cx="475488" cy="47548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1D4C3106-9AF6-DD43-9204-40AA090B6033}"/>
              </a:ext>
            </a:extLst>
          </p:cNvPr>
          <p:cNvSpPr/>
          <p:nvPr userDrawn="1"/>
        </p:nvSpPr>
        <p:spPr>
          <a:xfrm>
            <a:off x="8875776" y="4896163"/>
            <a:ext cx="475488" cy="47548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52676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3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3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3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3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3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3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3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3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3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</p:bldLst>
  </p:timing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sv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32.xml"/><Relationship Id="rId26" Type="http://schemas.openxmlformats.org/officeDocument/2006/relationships/slideLayout" Target="../slideLayouts/slideLayout40.xml"/><Relationship Id="rId3" Type="http://schemas.openxmlformats.org/officeDocument/2006/relationships/slideLayout" Target="../slideLayouts/slideLayout17.xml"/><Relationship Id="rId21" Type="http://schemas.openxmlformats.org/officeDocument/2006/relationships/slideLayout" Target="../slideLayouts/slideLayout35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31.xml"/><Relationship Id="rId25" Type="http://schemas.openxmlformats.org/officeDocument/2006/relationships/slideLayout" Target="../slideLayouts/slideLayout39.xml"/><Relationship Id="rId33" Type="http://schemas.openxmlformats.org/officeDocument/2006/relationships/theme" Target="../theme/theme3.xml"/><Relationship Id="rId2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30.xml"/><Relationship Id="rId20" Type="http://schemas.openxmlformats.org/officeDocument/2006/relationships/slideLayout" Target="../slideLayouts/slideLayout34.xml"/><Relationship Id="rId29" Type="http://schemas.openxmlformats.org/officeDocument/2006/relationships/slideLayout" Target="../slideLayouts/slideLayout43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38.xml"/><Relationship Id="rId32" Type="http://schemas.openxmlformats.org/officeDocument/2006/relationships/slideLayout" Target="../slideLayouts/slideLayout46.xml"/><Relationship Id="rId5" Type="http://schemas.openxmlformats.org/officeDocument/2006/relationships/slideLayout" Target="../slideLayouts/slideLayout19.xml"/><Relationship Id="rId15" Type="http://schemas.openxmlformats.org/officeDocument/2006/relationships/slideLayout" Target="../slideLayouts/slideLayout29.xml"/><Relationship Id="rId23" Type="http://schemas.openxmlformats.org/officeDocument/2006/relationships/slideLayout" Target="../slideLayouts/slideLayout37.xml"/><Relationship Id="rId28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24.xml"/><Relationship Id="rId19" Type="http://schemas.openxmlformats.org/officeDocument/2006/relationships/slideLayout" Target="../slideLayouts/slideLayout33.xml"/><Relationship Id="rId31" Type="http://schemas.openxmlformats.org/officeDocument/2006/relationships/slideLayout" Target="../slideLayouts/slideLayout45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Relationship Id="rId22" Type="http://schemas.openxmlformats.org/officeDocument/2006/relationships/slideLayout" Target="../slideLayouts/slideLayout36.xml"/><Relationship Id="rId27" Type="http://schemas.openxmlformats.org/officeDocument/2006/relationships/slideLayout" Target="../slideLayouts/slideLayout41.xml"/><Relationship Id="rId30" Type="http://schemas.openxmlformats.org/officeDocument/2006/relationships/slideLayout" Target="../slideLayouts/slideLayout44.xml"/><Relationship Id="rId8" Type="http://schemas.openxmlformats.org/officeDocument/2006/relationships/slideLayout" Target="../slideLayouts/slideLayout22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47.xml"/></Relationships>
</file>

<file path=ppt/slideMasters/_rels/slideMaster5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4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25571A4A-96CD-EE4C-B92F-17A6671C7D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021" y="1541723"/>
            <a:ext cx="10515600" cy="51766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ES" dirty="0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2491EEF-A675-614A-9540-A1E4F13DE6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8058" y="3389715"/>
            <a:ext cx="10515600" cy="9068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s-ES" dirty="0"/>
              <a:t>Haga clic para modificar los estilos de texto del patrón</a:t>
            </a:r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BA15BD63-25DB-3B42-A790-8477BD250115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93944" y="6421060"/>
            <a:ext cx="738639" cy="205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3739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721" r:id="rId4"/>
    <p:sldLayoutId id="2147483723" r:id="rId5"/>
    <p:sldLayoutId id="2147483724" r:id="rId6"/>
    <p:sldLayoutId id="2147483725" r:id="rId7"/>
    <p:sldLayoutId id="2147483726" r:id="rId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000" b="1" i="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5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800" kern="1200" baseline="0">
          <a:solidFill>
            <a:schemeClr val="tx1">
              <a:lumMod val="60000"/>
              <a:lumOff val="40000"/>
            </a:schemeClr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300" kern="1200" cap="all" baseline="0">
          <a:solidFill>
            <a:schemeClr val="tx1">
              <a:lumMod val="60000"/>
              <a:lumOff val="40000"/>
            </a:schemeClr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2000" kern="1200" cap="all" baseline="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25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7" pos="3840" userDrawn="1">
          <p15:clr>
            <a:srgbClr val="F26B43"/>
          </p15:clr>
        </p15:guide>
        <p15:guide id="8" pos="3613" userDrawn="1">
          <p15:clr>
            <a:srgbClr val="F26B43"/>
          </p15:clr>
        </p15:guide>
        <p15:guide id="9" pos="3386" userDrawn="1">
          <p15:clr>
            <a:srgbClr val="F26B43"/>
          </p15:clr>
        </p15:guide>
        <p15:guide id="10" pos="3160" userDrawn="1">
          <p15:clr>
            <a:srgbClr val="F26B43"/>
          </p15:clr>
        </p15:guide>
        <p15:guide id="11" pos="2933" userDrawn="1">
          <p15:clr>
            <a:srgbClr val="F26B43"/>
          </p15:clr>
        </p15:guide>
        <p15:guide id="12" pos="2706" userDrawn="1">
          <p15:clr>
            <a:srgbClr val="F26B43"/>
          </p15:clr>
        </p15:guide>
        <p15:guide id="13" pos="2479" userDrawn="1">
          <p15:clr>
            <a:srgbClr val="F26B43"/>
          </p15:clr>
        </p15:guide>
        <p15:guide id="14" pos="2252" userDrawn="1">
          <p15:clr>
            <a:srgbClr val="F26B43"/>
          </p15:clr>
        </p15:guide>
        <p15:guide id="15" pos="2026" userDrawn="1">
          <p15:clr>
            <a:srgbClr val="F26B43"/>
          </p15:clr>
        </p15:guide>
        <p15:guide id="16" pos="1572" userDrawn="1">
          <p15:clr>
            <a:srgbClr val="F26B43"/>
          </p15:clr>
        </p15:guide>
        <p15:guide id="17" pos="1345" userDrawn="1">
          <p15:clr>
            <a:srgbClr val="F26B43"/>
          </p15:clr>
        </p15:guide>
        <p15:guide id="18" pos="1799" userDrawn="1">
          <p15:clr>
            <a:srgbClr val="F26B43"/>
          </p15:clr>
        </p15:guide>
        <p15:guide id="19" pos="1118" userDrawn="1">
          <p15:clr>
            <a:srgbClr val="F26B43"/>
          </p15:clr>
        </p15:guide>
        <p15:guide id="20" pos="892" userDrawn="1">
          <p15:clr>
            <a:srgbClr val="F26B43"/>
          </p15:clr>
        </p15:guide>
        <p15:guide id="21" pos="665" userDrawn="1">
          <p15:clr>
            <a:srgbClr val="F26B43"/>
          </p15:clr>
        </p15:guide>
        <p15:guide id="22" pos="438" userDrawn="1">
          <p15:clr>
            <a:srgbClr val="F26B43"/>
          </p15:clr>
        </p15:guide>
        <p15:guide id="23" pos="211" userDrawn="1">
          <p15:clr>
            <a:srgbClr val="F26B43"/>
          </p15:clr>
        </p15:guide>
        <p15:guide id="24" pos="4067" userDrawn="1">
          <p15:clr>
            <a:srgbClr val="F26B43"/>
          </p15:clr>
        </p15:guide>
        <p15:guide id="25" pos="4294" userDrawn="1">
          <p15:clr>
            <a:srgbClr val="F26B43"/>
          </p15:clr>
        </p15:guide>
        <p15:guide id="26" pos="4520" userDrawn="1">
          <p15:clr>
            <a:srgbClr val="F26B43"/>
          </p15:clr>
        </p15:guide>
        <p15:guide id="27" pos="4747" userDrawn="1">
          <p15:clr>
            <a:srgbClr val="F26B43"/>
          </p15:clr>
        </p15:guide>
        <p15:guide id="28" pos="4974" userDrawn="1">
          <p15:clr>
            <a:srgbClr val="F26B43"/>
          </p15:clr>
        </p15:guide>
        <p15:guide id="29" pos="5201" userDrawn="1">
          <p15:clr>
            <a:srgbClr val="F26B43"/>
          </p15:clr>
        </p15:guide>
        <p15:guide id="30" pos="5428" userDrawn="1">
          <p15:clr>
            <a:srgbClr val="F26B43"/>
          </p15:clr>
        </p15:guide>
        <p15:guide id="31" pos="5654" userDrawn="1">
          <p15:clr>
            <a:srgbClr val="F26B43"/>
          </p15:clr>
        </p15:guide>
        <p15:guide id="32" pos="5881" userDrawn="1">
          <p15:clr>
            <a:srgbClr val="F26B43"/>
          </p15:clr>
        </p15:guide>
        <p15:guide id="33" pos="6108" userDrawn="1">
          <p15:clr>
            <a:srgbClr val="F26B43"/>
          </p15:clr>
        </p15:guide>
        <p15:guide id="34" pos="6335" userDrawn="1">
          <p15:clr>
            <a:srgbClr val="F26B43"/>
          </p15:clr>
        </p15:guide>
        <p15:guide id="35" pos="6562" userDrawn="1">
          <p15:clr>
            <a:srgbClr val="F26B43"/>
          </p15:clr>
        </p15:guide>
        <p15:guide id="36" pos="6788" userDrawn="1">
          <p15:clr>
            <a:srgbClr val="F26B43"/>
          </p15:clr>
        </p15:guide>
        <p15:guide id="37" pos="7015" userDrawn="1">
          <p15:clr>
            <a:srgbClr val="F26B43"/>
          </p15:clr>
        </p15:guide>
        <p15:guide id="38" pos="7242" userDrawn="1">
          <p15:clr>
            <a:srgbClr val="F26B43"/>
          </p15:clr>
        </p15:guide>
        <p15:guide id="39" pos="7469" userDrawn="1">
          <p15:clr>
            <a:srgbClr val="F26B43"/>
          </p15:clr>
        </p15:guide>
        <p15:guide id="40" orient="horz" pos="1933" userDrawn="1">
          <p15:clr>
            <a:srgbClr val="F26B43"/>
          </p15:clr>
        </p15:guide>
        <p15:guide id="41" orient="horz" pos="1706" userDrawn="1">
          <p15:clr>
            <a:srgbClr val="F26B43"/>
          </p15:clr>
        </p15:guide>
        <p15:guide id="42" orient="horz" pos="1480" userDrawn="1">
          <p15:clr>
            <a:srgbClr val="F26B43"/>
          </p15:clr>
        </p15:guide>
        <p15:guide id="43" orient="horz" pos="1253" userDrawn="1">
          <p15:clr>
            <a:srgbClr val="F26B43"/>
          </p15:clr>
        </p15:guide>
        <p15:guide id="44" orient="horz" pos="1026" userDrawn="1">
          <p15:clr>
            <a:srgbClr val="F26B43"/>
          </p15:clr>
        </p15:guide>
        <p15:guide id="45" orient="horz" pos="799" userDrawn="1">
          <p15:clr>
            <a:srgbClr val="F26B43"/>
          </p15:clr>
        </p15:guide>
        <p15:guide id="46" orient="horz" pos="572" userDrawn="1">
          <p15:clr>
            <a:srgbClr val="F26B43"/>
          </p15:clr>
        </p15:guide>
        <p15:guide id="47" orient="horz" pos="346" userDrawn="1">
          <p15:clr>
            <a:srgbClr val="F26B43"/>
          </p15:clr>
        </p15:guide>
        <p15:guide id="48" orient="horz" pos="119" userDrawn="1">
          <p15:clr>
            <a:srgbClr val="F26B43"/>
          </p15:clr>
        </p15:guide>
        <p15:guide id="49" orient="horz" pos="2387" userDrawn="1">
          <p15:clr>
            <a:srgbClr val="F26B43"/>
          </p15:clr>
        </p15:guide>
        <p15:guide id="50" orient="horz" pos="2614" userDrawn="1">
          <p15:clr>
            <a:srgbClr val="F26B43"/>
          </p15:clr>
        </p15:guide>
        <p15:guide id="51" orient="horz" pos="2840" userDrawn="1">
          <p15:clr>
            <a:srgbClr val="F26B43"/>
          </p15:clr>
        </p15:guide>
        <p15:guide id="52" orient="horz" pos="3067" userDrawn="1">
          <p15:clr>
            <a:srgbClr val="F26B43"/>
          </p15:clr>
        </p15:guide>
        <p15:guide id="53" orient="horz" pos="3294" userDrawn="1">
          <p15:clr>
            <a:srgbClr val="F26B43"/>
          </p15:clr>
        </p15:guide>
        <p15:guide id="54" orient="horz" pos="3521" userDrawn="1">
          <p15:clr>
            <a:srgbClr val="F26B43"/>
          </p15:clr>
        </p15:guide>
        <p15:guide id="55" orient="horz" pos="3748" userDrawn="1">
          <p15:clr>
            <a:srgbClr val="F26B43"/>
          </p15:clr>
        </p15:guide>
        <p15:guide id="56" orient="horz" pos="3974" userDrawn="1">
          <p15:clr>
            <a:srgbClr val="F26B43"/>
          </p15:clr>
        </p15:guide>
        <p15:guide id="57" orient="horz" pos="4201" userDrawn="1">
          <p15:clr>
            <a:srgbClr val="F26B43"/>
          </p15:clr>
        </p15:guide>
        <p15:guide id="58" pos="325" userDrawn="1">
          <p15:clr>
            <a:srgbClr val="F26B43"/>
          </p15:clr>
        </p15:guide>
        <p15:guide id="59" pos="7355" userDrawn="1">
          <p15:clr>
            <a:srgbClr val="F26B43"/>
          </p15:clr>
        </p15:guide>
        <p15:guide id="60" orient="horz" pos="4088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25571A4A-96CD-EE4C-B92F-17A6671C7D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683" y="154172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ES" dirty="0"/>
              <a:t>Haga clic para modificar el estilo de título del </a:t>
            </a:r>
            <a:r>
              <a:rPr lang="es-ES" dirty="0" err="1"/>
              <a:t>patrónz</a:t>
            </a:r>
            <a:endParaRPr lang="es-E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2491EEF-A675-614A-9540-A1E4F13DE6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4300" y="3389715"/>
            <a:ext cx="10515600" cy="21805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28173364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3" r:id="rId3"/>
    <p:sldLayoutId id="2147483660" r:id="rId4"/>
    <p:sldLayoutId id="2147483661" r:id="rId5"/>
    <p:sldLayoutId id="2147483662" r:id="rId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1" i="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5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2500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2500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250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25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7" pos="3840" userDrawn="1">
          <p15:clr>
            <a:srgbClr val="F26B43"/>
          </p15:clr>
        </p15:guide>
        <p15:guide id="8" pos="3613" userDrawn="1">
          <p15:clr>
            <a:srgbClr val="F26B43"/>
          </p15:clr>
        </p15:guide>
        <p15:guide id="9" pos="3386" userDrawn="1">
          <p15:clr>
            <a:srgbClr val="F26B43"/>
          </p15:clr>
        </p15:guide>
        <p15:guide id="10" pos="3160" userDrawn="1">
          <p15:clr>
            <a:srgbClr val="F26B43"/>
          </p15:clr>
        </p15:guide>
        <p15:guide id="11" pos="2933" userDrawn="1">
          <p15:clr>
            <a:srgbClr val="F26B43"/>
          </p15:clr>
        </p15:guide>
        <p15:guide id="12" pos="2706" userDrawn="1">
          <p15:clr>
            <a:srgbClr val="F26B43"/>
          </p15:clr>
        </p15:guide>
        <p15:guide id="13" pos="2479" userDrawn="1">
          <p15:clr>
            <a:srgbClr val="F26B43"/>
          </p15:clr>
        </p15:guide>
        <p15:guide id="14" pos="2252" userDrawn="1">
          <p15:clr>
            <a:srgbClr val="F26B43"/>
          </p15:clr>
        </p15:guide>
        <p15:guide id="15" pos="2026" userDrawn="1">
          <p15:clr>
            <a:srgbClr val="F26B43"/>
          </p15:clr>
        </p15:guide>
        <p15:guide id="16" pos="1572" userDrawn="1">
          <p15:clr>
            <a:srgbClr val="F26B43"/>
          </p15:clr>
        </p15:guide>
        <p15:guide id="17" pos="1345" userDrawn="1">
          <p15:clr>
            <a:srgbClr val="F26B43"/>
          </p15:clr>
        </p15:guide>
        <p15:guide id="18" pos="1799" userDrawn="1">
          <p15:clr>
            <a:srgbClr val="F26B43"/>
          </p15:clr>
        </p15:guide>
        <p15:guide id="19" pos="1118" userDrawn="1">
          <p15:clr>
            <a:srgbClr val="F26B43"/>
          </p15:clr>
        </p15:guide>
        <p15:guide id="20" pos="892" userDrawn="1">
          <p15:clr>
            <a:srgbClr val="F26B43"/>
          </p15:clr>
        </p15:guide>
        <p15:guide id="21" pos="665" userDrawn="1">
          <p15:clr>
            <a:srgbClr val="F26B43"/>
          </p15:clr>
        </p15:guide>
        <p15:guide id="22" pos="438" userDrawn="1">
          <p15:clr>
            <a:srgbClr val="F26B43"/>
          </p15:clr>
        </p15:guide>
        <p15:guide id="23" pos="211" userDrawn="1">
          <p15:clr>
            <a:srgbClr val="F26B43"/>
          </p15:clr>
        </p15:guide>
        <p15:guide id="24" pos="4067" userDrawn="1">
          <p15:clr>
            <a:srgbClr val="F26B43"/>
          </p15:clr>
        </p15:guide>
        <p15:guide id="25" pos="4294" userDrawn="1">
          <p15:clr>
            <a:srgbClr val="F26B43"/>
          </p15:clr>
        </p15:guide>
        <p15:guide id="26" pos="4520" userDrawn="1">
          <p15:clr>
            <a:srgbClr val="F26B43"/>
          </p15:clr>
        </p15:guide>
        <p15:guide id="27" pos="4747" userDrawn="1">
          <p15:clr>
            <a:srgbClr val="F26B43"/>
          </p15:clr>
        </p15:guide>
        <p15:guide id="28" pos="4974" userDrawn="1">
          <p15:clr>
            <a:srgbClr val="F26B43"/>
          </p15:clr>
        </p15:guide>
        <p15:guide id="29" pos="5201" userDrawn="1">
          <p15:clr>
            <a:srgbClr val="F26B43"/>
          </p15:clr>
        </p15:guide>
        <p15:guide id="30" pos="5428" userDrawn="1">
          <p15:clr>
            <a:srgbClr val="F26B43"/>
          </p15:clr>
        </p15:guide>
        <p15:guide id="31" pos="5654" userDrawn="1">
          <p15:clr>
            <a:srgbClr val="F26B43"/>
          </p15:clr>
        </p15:guide>
        <p15:guide id="32" pos="5881" userDrawn="1">
          <p15:clr>
            <a:srgbClr val="F26B43"/>
          </p15:clr>
        </p15:guide>
        <p15:guide id="33" pos="6108" userDrawn="1">
          <p15:clr>
            <a:srgbClr val="F26B43"/>
          </p15:clr>
        </p15:guide>
        <p15:guide id="34" pos="6335" userDrawn="1">
          <p15:clr>
            <a:srgbClr val="F26B43"/>
          </p15:clr>
        </p15:guide>
        <p15:guide id="35" pos="6562" userDrawn="1">
          <p15:clr>
            <a:srgbClr val="F26B43"/>
          </p15:clr>
        </p15:guide>
        <p15:guide id="36" pos="6788" userDrawn="1">
          <p15:clr>
            <a:srgbClr val="F26B43"/>
          </p15:clr>
        </p15:guide>
        <p15:guide id="37" pos="7015" userDrawn="1">
          <p15:clr>
            <a:srgbClr val="F26B43"/>
          </p15:clr>
        </p15:guide>
        <p15:guide id="38" pos="7242" userDrawn="1">
          <p15:clr>
            <a:srgbClr val="F26B43"/>
          </p15:clr>
        </p15:guide>
        <p15:guide id="39" pos="7469" userDrawn="1">
          <p15:clr>
            <a:srgbClr val="F26B43"/>
          </p15:clr>
        </p15:guide>
        <p15:guide id="40" orient="horz" pos="1933" userDrawn="1">
          <p15:clr>
            <a:srgbClr val="F26B43"/>
          </p15:clr>
        </p15:guide>
        <p15:guide id="41" orient="horz" pos="1706" userDrawn="1">
          <p15:clr>
            <a:srgbClr val="F26B43"/>
          </p15:clr>
        </p15:guide>
        <p15:guide id="42" orient="horz" pos="1480" userDrawn="1">
          <p15:clr>
            <a:srgbClr val="F26B43"/>
          </p15:clr>
        </p15:guide>
        <p15:guide id="43" orient="horz" pos="1253" userDrawn="1">
          <p15:clr>
            <a:srgbClr val="F26B43"/>
          </p15:clr>
        </p15:guide>
        <p15:guide id="44" orient="horz" pos="1026" userDrawn="1">
          <p15:clr>
            <a:srgbClr val="F26B43"/>
          </p15:clr>
        </p15:guide>
        <p15:guide id="45" orient="horz" pos="799" userDrawn="1">
          <p15:clr>
            <a:srgbClr val="F26B43"/>
          </p15:clr>
        </p15:guide>
        <p15:guide id="46" orient="horz" pos="572" userDrawn="1">
          <p15:clr>
            <a:srgbClr val="F26B43"/>
          </p15:clr>
        </p15:guide>
        <p15:guide id="47" orient="horz" pos="346" userDrawn="1">
          <p15:clr>
            <a:srgbClr val="F26B43"/>
          </p15:clr>
        </p15:guide>
        <p15:guide id="48" orient="horz" pos="119" userDrawn="1">
          <p15:clr>
            <a:srgbClr val="F26B43"/>
          </p15:clr>
        </p15:guide>
        <p15:guide id="49" orient="horz" pos="2387" userDrawn="1">
          <p15:clr>
            <a:srgbClr val="F26B43"/>
          </p15:clr>
        </p15:guide>
        <p15:guide id="50" orient="horz" pos="2614" userDrawn="1">
          <p15:clr>
            <a:srgbClr val="F26B43"/>
          </p15:clr>
        </p15:guide>
        <p15:guide id="51" orient="horz" pos="2840" userDrawn="1">
          <p15:clr>
            <a:srgbClr val="F26B43"/>
          </p15:clr>
        </p15:guide>
        <p15:guide id="52" orient="horz" pos="3067" userDrawn="1">
          <p15:clr>
            <a:srgbClr val="F26B43"/>
          </p15:clr>
        </p15:guide>
        <p15:guide id="53" orient="horz" pos="3294" userDrawn="1">
          <p15:clr>
            <a:srgbClr val="F26B43"/>
          </p15:clr>
        </p15:guide>
        <p15:guide id="54" orient="horz" pos="3521" userDrawn="1">
          <p15:clr>
            <a:srgbClr val="F26B43"/>
          </p15:clr>
        </p15:guide>
        <p15:guide id="55" orient="horz" pos="3748" userDrawn="1">
          <p15:clr>
            <a:srgbClr val="F26B43"/>
          </p15:clr>
        </p15:guide>
        <p15:guide id="56" orient="horz" pos="3974" userDrawn="1">
          <p15:clr>
            <a:srgbClr val="F26B43"/>
          </p15:clr>
        </p15:guide>
        <p15:guide id="57" orient="horz" pos="4201" userDrawn="1">
          <p15:clr>
            <a:srgbClr val="F26B43"/>
          </p15:clr>
        </p15:guide>
        <p15:guide id="58" pos="325" userDrawn="1">
          <p15:clr>
            <a:srgbClr val="F26B43"/>
          </p15:clr>
        </p15:guide>
        <p15:guide id="59" pos="7355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25571A4A-96CD-EE4C-B92F-17A6671C7D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234" y="624928"/>
            <a:ext cx="2774901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ES" dirty="0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2491EEF-A675-614A-9540-A1E4F13DE6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3659" y="3389715"/>
            <a:ext cx="10515600" cy="2180575"/>
          </a:xfrm>
          <a:prstGeom prst="rect">
            <a:avLst/>
          </a:prstGeom>
        </p:spPr>
        <p:txBody>
          <a:bodyPr vert="horz" lIns="91440" tIns="45720" rIns="91440" bIns="45720" numCol="1" rtlCol="0" anchor="t">
            <a:normAutofit/>
          </a:bodyPr>
          <a:lstStyle/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</a:p>
        </p:txBody>
      </p:sp>
      <p:sp>
        <p:nvSpPr>
          <p:cNvPr id="5" name="Marcador de número de diapositiva 5">
            <a:extLst>
              <a:ext uri="{FF2B5EF4-FFF2-40B4-BE49-F238E27FC236}">
                <a16:creationId xmlns:a16="http://schemas.microsoft.com/office/drawing/2014/main" id="{698C4985-D042-A04D-9E87-4E855F3365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77341" y="635720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fld id="{E7EBEDA2-51E6-554C-A63C-E820F6D0080D}" type="slidenum">
              <a:rPr lang="es-ES" smtClean="0"/>
              <a:pPr/>
              <a:t>‹#›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39107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702" r:id="rId2"/>
    <p:sldLayoutId id="2147483683" r:id="rId3"/>
    <p:sldLayoutId id="2147483694" r:id="rId4"/>
    <p:sldLayoutId id="2147483695" r:id="rId5"/>
    <p:sldLayoutId id="2147483684" r:id="rId6"/>
    <p:sldLayoutId id="2147483704" r:id="rId7"/>
    <p:sldLayoutId id="2147483685" r:id="rId8"/>
    <p:sldLayoutId id="2147483686" r:id="rId9"/>
    <p:sldLayoutId id="2147483701" r:id="rId10"/>
    <p:sldLayoutId id="2147483688" r:id="rId11"/>
    <p:sldLayoutId id="2147483689" r:id="rId12"/>
    <p:sldLayoutId id="2147483716" r:id="rId13"/>
    <p:sldLayoutId id="2147483717" r:id="rId14"/>
    <p:sldLayoutId id="2147483718" r:id="rId15"/>
    <p:sldLayoutId id="2147483690" r:id="rId16"/>
    <p:sldLayoutId id="2147483696" r:id="rId17"/>
    <p:sldLayoutId id="2147483703" r:id="rId18"/>
    <p:sldLayoutId id="2147483697" r:id="rId19"/>
    <p:sldLayoutId id="2147483692" r:id="rId20"/>
    <p:sldLayoutId id="2147483708" r:id="rId21"/>
    <p:sldLayoutId id="2147483709" r:id="rId22"/>
    <p:sldLayoutId id="2147483710" r:id="rId23"/>
    <p:sldLayoutId id="2147483711" r:id="rId24"/>
    <p:sldLayoutId id="2147483712" r:id="rId25"/>
    <p:sldLayoutId id="2147483713" r:id="rId26"/>
    <p:sldLayoutId id="2147483714" r:id="rId27"/>
    <p:sldLayoutId id="2147483715" r:id="rId28"/>
    <p:sldLayoutId id="2147483705" r:id="rId29"/>
    <p:sldLayoutId id="2147483693" r:id="rId30"/>
    <p:sldLayoutId id="2147483698" r:id="rId31"/>
    <p:sldLayoutId id="2147483699" r:id="rId3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i="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17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700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700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70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7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7" pos="3840" userDrawn="1">
          <p15:clr>
            <a:srgbClr val="F26B43"/>
          </p15:clr>
        </p15:guide>
        <p15:guide id="8" pos="3613" userDrawn="1">
          <p15:clr>
            <a:srgbClr val="F26B43"/>
          </p15:clr>
        </p15:guide>
        <p15:guide id="9" pos="3386" userDrawn="1">
          <p15:clr>
            <a:srgbClr val="F26B43"/>
          </p15:clr>
        </p15:guide>
        <p15:guide id="10" pos="3160" userDrawn="1">
          <p15:clr>
            <a:srgbClr val="F26B43"/>
          </p15:clr>
        </p15:guide>
        <p15:guide id="11" pos="2933" userDrawn="1">
          <p15:clr>
            <a:srgbClr val="F26B43"/>
          </p15:clr>
        </p15:guide>
        <p15:guide id="12" pos="2706" userDrawn="1">
          <p15:clr>
            <a:srgbClr val="F26B43"/>
          </p15:clr>
        </p15:guide>
        <p15:guide id="13" pos="2479" userDrawn="1">
          <p15:clr>
            <a:srgbClr val="F26B43"/>
          </p15:clr>
        </p15:guide>
        <p15:guide id="14" pos="2252" userDrawn="1">
          <p15:clr>
            <a:srgbClr val="F26B43"/>
          </p15:clr>
        </p15:guide>
        <p15:guide id="15" pos="2026" userDrawn="1">
          <p15:clr>
            <a:srgbClr val="F26B43"/>
          </p15:clr>
        </p15:guide>
        <p15:guide id="16" pos="1572" userDrawn="1">
          <p15:clr>
            <a:srgbClr val="F26B43"/>
          </p15:clr>
        </p15:guide>
        <p15:guide id="17" pos="1345" userDrawn="1">
          <p15:clr>
            <a:srgbClr val="F26B43"/>
          </p15:clr>
        </p15:guide>
        <p15:guide id="18" pos="1799" userDrawn="1">
          <p15:clr>
            <a:srgbClr val="F26B43"/>
          </p15:clr>
        </p15:guide>
        <p15:guide id="19" pos="1118" userDrawn="1">
          <p15:clr>
            <a:srgbClr val="F26B43"/>
          </p15:clr>
        </p15:guide>
        <p15:guide id="20" pos="892" userDrawn="1">
          <p15:clr>
            <a:srgbClr val="F26B43"/>
          </p15:clr>
        </p15:guide>
        <p15:guide id="21" pos="665" userDrawn="1">
          <p15:clr>
            <a:srgbClr val="F26B43"/>
          </p15:clr>
        </p15:guide>
        <p15:guide id="22" pos="438" userDrawn="1">
          <p15:clr>
            <a:srgbClr val="F26B43"/>
          </p15:clr>
        </p15:guide>
        <p15:guide id="23" pos="211" userDrawn="1">
          <p15:clr>
            <a:srgbClr val="F26B43"/>
          </p15:clr>
        </p15:guide>
        <p15:guide id="24" pos="4067" userDrawn="1">
          <p15:clr>
            <a:srgbClr val="F26B43"/>
          </p15:clr>
        </p15:guide>
        <p15:guide id="25" pos="4294" userDrawn="1">
          <p15:clr>
            <a:srgbClr val="F26B43"/>
          </p15:clr>
        </p15:guide>
        <p15:guide id="26" pos="4520" userDrawn="1">
          <p15:clr>
            <a:srgbClr val="F26B43"/>
          </p15:clr>
        </p15:guide>
        <p15:guide id="27" pos="4747" userDrawn="1">
          <p15:clr>
            <a:srgbClr val="F26B43"/>
          </p15:clr>
        </p15:guide>
        <p15:guide id="28" pos="4974" userDrawn="1">
          <p15:clr>
            <a:srgbClr val="F26B43"/>
          </p15:clr>
        </p15:guide>
        <p15:guide id="29" pos="5201" userDrawn="1">
          <p15:clr>
            <a:srgbClr val="F26B43"/>
          </p15:clr>
        </p15:guide>
        <p15:guide id="30" pos="5428" userDrawn="1">
          <p15:clr>
            <a:srgbClr val="F26B43"/>
          </p15:clr>
        </p15:guide>
        <p15:guide id="31" pos="5654" userDrawn="1">
          <p15:clr>
            <a:srgbClr val="F26B43"/>
          </p15:clr>
        </p15:guide>
        <p15:guide id="32" pos="5881" userDrawn="1">
          <p15:clr>
            <a:srgbClr val="F26B43"/>
          </p15:clr>
        </p15:guide>
        <p15:guide id="33" pos="6108" userDrawn="1">
          <p15:clr>
            <a:srgbClr val="F26B43"/>
          </p15:clr>
        </p15:guide>
        <p15:guide id="34" pos="6335" userDrawn="1">
          <p15:clr>
            <a:srgbClr val="F26B43"/>
          </p15:clr>
        </p15:guide>
        <p15:guide id="35" pos="6562" userDrawn="1">
          <p15:clr>
            <a:srgbClr val="F26B43"/>
          </p15:clr>
        </p15:guide>
        <p15:guide id="36" pos="6788" userDrawn="1">
          <p15:clr>
            <a:srgbClr val="F26B43"/>
          </p15:clr>
        </p15:guide>
        <p15:guide id="37" pos="7015" userDrawn="1">
          <p15:clr>
            <a:srgbClr val="F26B43"/>
          </p15:clr>
        </p15:guide>
        <p15:guide id="38" pos="7242" userDrawn="1">
          <p15:clr>
            <a:srgbClr val="F26B43"/>
          </p15:clr>
        </p15:guide>
        <p15:guide id="39" pos="7469" userDrawn="1">
          <p15:clr>
            <a:srgbClr val="F26B43"/>
          </p15:clr>
        </p15:guide>
        <p15:guide id="40" orient="horz" pos="1933" userDrawn="1">
          <p15:clr>
            <a:srgbClr val="F26B43"/>
          </p15:clr>
        </p15:guide>
        <p15:guide id="41" orient="horz" pos="1706" userDrawn="1">
          <p15:clr>
            <a:srgbClr val="F26B43"/>
          </p15:clr>
        </p15:guide>
        <p15:guide id="42" orient="horz" pos="1480" userDrawn="1">
          <p15:clr>
            <a:srgbClr val="F26B43"/>
          </p15:clr>
        </p15:guide>
        <p15:guide id="43" orient="horz" pos="1253" userDrawn="1">
          <p15:clr>
            <a:srgbClr val="F26B43"/>
          </p15:clr>
        </p15:guide>
        <p15:guide id="44" orient="horz" pos="1026" userDrawn="1">
          <p15:clr>
            <a:srgbClr val="F26B43"/>
          </p15:clr>
        </p15:guide>
        <p15:guide id="45" orient="horz" pos="799" userDrawn="1">
          <p15:clr>
            <a:srgbClr val="F26B43"/>
          </p15:clr>
        </p15:guide>
        <p15:guide id="46" orient="horz" pos="572" userDrawn="1">
          <p15:clr>
            <a:srgbClr val="F26B43"/>
          </p15:clr>
        </p15:guide>
        <p15:guide id="47" orient="horz" pos="346" userDrawn="1">
          <p15:clr>
            <a:srgbClr val="F26B43"/>
          </p15:clr>
        </p15:guide>
        <p15:guide id="48" orient="horz" pos="119" userDrawn="1">
          <p15:clr>
            <a:srgbClr val="F26B43"/>
          </p15:clr>
        </p15:guide>
        <p15:guide id="49" orient="horz" pos="2387" userDrawn="1">
          <p15:clr>
            <a:srgbClr val="F26B43"/>
          </p15:clr>
        </p15:guide>
        <p15:guide id="50" orient="horz" pos="2614" userDrawn="1">
          <p15:clr>
            <a:srgbClr val="F26B43"/>
          </p15:clr>
        </p15:guide>
        <p15:guide id="51" orient="horz" pos="2840" userDrawn="1">
          <p15:clr>
            <a:srgbClr val="F26B43"/>
          </p15:clr>
        </p15:guide>
        <p15:guide id="52" orient="horz" pos="3067" userDrawn="1">
          <p15:clr>
            <a:srgbClr val="F26B43"/>
          </p15:clr>
        </p15:guide>
        <p15:guide id="53" orient="horz" pos="3294" userDrawn="1">
          <p15:clr>
            <a:srgbClr val="F26B43"/>
          </p15:clr>
        </p15:guide>
        <p15:guide id="54" orient="horz" pos="3521" userDrawn="1">
          <p15:clr>
            <a:srgbClr val="F26B43"/>
          </p15:clr>
        </p15:guide>
        <p15:guide id="55" orient="horz" pos="3748" userDrawn="1">
          <p15:clr>
            <a:srgbClr val="F26B43"/>
          </p15:clr>
        </p15:guide>
        <p15:guide id="56" orient="horz" pos="3974" userDrawn="1">
          <p15:clr>
            <a:srgbClr val="F26B43"/>
          </p15:clr>
        </p15:guide>
        <p15:guide id="57" orient="horz" pos="4201" userDrawn="1">
          <p15:clr>
            <a:srgbClr val="F26B43"/>
          </p15:clr>
        </p15:guide>
        <p15:guide id="58" pos="325" userDrawn="1">
          <p15:clr>
            <a:srgbClr val="F26B43"/>
          </p15:clr>
        </p15:guide>
        <p15:guide id="59" pos="7355" userDrawn="1">
          <p15:clr>
            <a:srgbClr val="F26B43"/>
          </p15:clr>
        </p15:guide>
        <p15:guide id="60" pos="3795" userDrawn="1">
          <p15:clr>
            <a:srgbClr val="F26B43"/>
          </p15:clr>
        </p15:guide>
        <p15:guide id="61" pos="3885" userDrawn="1">
          <p15:clr>
            <a:srgbClr val="F26B43"/>
          </p15:clr>
        </p15:guide>
        <p15:guide id="62" orient="horz" pos="4088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25571A4A-96CD-EE4C-B92F-17A6671C7D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689" y="154172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ES" dirty="0"/>
              <a:t>Haga clic para modificar el estilo de título del </a:t>
            </a:r>
            <a:r>
              <a:rPr lang="es-ES" dirty="0" err="1"/>
              <a:t>patrónz</a:t>
            </a:r>
            <a:endParaRPr lang="es-E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2491EEF-A675-614A-9540-A1E4F13DE6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7306" y="338971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22600141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1" i="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5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2500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2500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250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25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7" pos="3840">
          <p15:clr>
            <a:srgbClr val="F26B43"/>
          </p15:clr>
        </p15:guide>
        <p15:guide id="8" pos="3613">
          <p15:clr>
            <a:srgbClr val="F26B43"/>
          </p15:clr>
        </p15:guide>
        <p15:guide id="9" pos="3386">
          <p15:clr>
            <a:srgbClr val="F26B43"/>
          </p15:clr>
        </p15:guide>
        <p15:guide id="10" pos="3160">
          <p15:clr>
            <a:srgbClr val="F26B43"/>
          </p15:clr>
        </p15:guide>
        <p15:guide id="11" pos="2933">
          <p15:clr>
            <a:srgbClr val="F26B43"/>
          </p15:clr>
        </p15:guide>
        <p15:guide id="12" pos="2706">
          <p15:clr>
            <a:srgbClr val="F26B43"/>
          </p15:clr>
        </p15:guide>
        <p15:guide id="13" pos="2479">
          <p15:clr>
            <a:srgbClr val="F26B43"/>
          </p15:clr>
        </p15:guide>
        <p15:guide id="14" pos="2252">
          <p15:clr>
            <a:srgbClr val="F26B43"/>
          </p15:clr>
        </p15:guide>
        <p15:guide id="15" pos="2026">
          <p15:clr>
            <a:srgbClr val="F26B43"/>
          </p15:clr>
        </p15:guide>
        <p15:guide id="16" pos="1572">
          <p15:clr>
            <a:srgbClr val="F26B43"/>
          </p15:clr>
        </p15:guide>
        <p15:guide id="17" pos="1345">
          <p15:clr>
            <a:srgbClr val="F26B43"/>
          </p15:clr>
        </p15:guide>
        <p15:guide id="18" pos="1799">
          <p15:clr>
            <a:srgbClr val="F26B43"/>
          </p15:clr>
        </p15:guide>
        <p15:guide id="19" pos="1118">
          <p15:clr>
            <a:srgbClr val="F26B43"/>
          </p15:clr>
        </p15:guide>
        <p15:guide id="20" pos="892">
          <p15:clr>
            <a:srgbClr val="F26B43"/>
          </p15:clr>
        </p15:guide>
        <p15:guide id="21" pos="665">
          <p15:clr>
            <a:srgbClr val="F26B43"/>
          </p15:clr>
        </p15:guide>
        <p15:guide id="22" pos="438">
          <p15:clr>
            <a:srgbClr val="F26B43"/>
          </p15:clr>
        </p15:guide>
        <p15:guide id="23" pos="211">
          <p15:clr>
            <a:srgbClr val="F26B43"/>
          </p15:clr>
        </p15:guide>
        <p15:guide id="24" pos="4067">
          <p15:clr>
            <a:srgbClr val="F26B43"/>
          </p15:clr>
        </p15:guide>
        <p15:guide id="25" pos="4294">
          <p15:clr>
            <a:srgbClr val="F26B43"/>
          </p15:clr>
        </p15:guide>
        <p15:guide id="26" pos="4520">
          <p15:clr>
            <a:srgbClr val="F26B43"/>
          </p15:clr>
        </p15:guide>
        <p15:guide id="27" pos="4747">
          <p15:clr>
            <a:srgbClr val="F26B43"/>
          </p15:clr>
        </p15:guide>
        <p15:guide id="28" pos="4974">
          <p15:clr>
            <a:srgbClr val="F26B43"/>
          </p15:clr>
        </p15:guide>
        <p15:guide id="29" pos="5201">
          <p15:clr>
            <a:srgbClr val="F26B43"/>
          </p15:clr>
        </p15:guide>
        <p15:guide id="30" pos="5428">
          <p15:clr>
            <a:srgbClr val="F26B43"/>
          </p15:clr>
        </p15:guide>
        <p15:guide id="31" pos="5654">
          <p15:clr>
            <a:srgbClr val="F26B43"/>
          </p15:clr>
        </p15:guide>
        <p15:guide id="32" pos="5881">
          <p15:clr>
            <a:srgbClr val="F26B43"/>
          </p15:clr>
        </p15:guide>
        <p15:guide id="33" pos="6108">
          <p15:clr>
            <a:srgbClr val="F26B43"/>
          </p15:clr>
        </p15:guide>
        <p15:guide id="34" pos="6335">
          <p15:clr>
            <a:srgbClr val="F26B43"/>
          </p15:clr>
        </p15:guide>
        <p15:guide id="35" pos="6562">
          <p15:clr>
            <a:srgbClr val="F26B43"/>
          </p15:clr>
        </p15:guide>
        <p15:guide id="36" pos="6788">
          <p15:clr>
            <a:srgbClr val="F26B43"/>
          </p15:clr>
        </p15:guide>
        <p15:guide id="37" pos="7015">
          <p15:clr>
            <a:srgbClr val="F26B43"/>
          </p15:clr>
        </p15:guide>
        <p15:guide id="38" pos="7242">
          <p15:clr>
            <a:srgbClr val="F26B43"/>
          </p15:clr>
        </p15:guide>
        <p15:guide id="39" pos="7469" userDrawn="1">
          <p15:clr>
            <a:srgbClr val="F26B43"/>
          </p15:clr>
        </p15:guide>
        <p15:guide id="40" orient="horz" pos="1933">
          <p15:clr>
            <a:srgbClr val="F26B43"/>
          </p15:clr>
        </p15:guide>
        <p15:guide id="41" orient="horz" pos="1706">
          <p15:clr>
            <a:srgbClr val="F26B43"/>
          </p15:clr>
        </p15:guide>
        <p15:guide id="42" orient="horz" pos="1480">
          <p15:clr>
            <a:srgbClr val="F26B43"/>
          </p15:clr>
        </p15:guide>
        <p15:guide id="43" orient="horz" pos="1253">
          <p15:clr>
            <a:srgbClr val="F26B43"/>
          </p15:clr>
        </p15:guide>
        <p15:guide id="44" orient="horz" pos="1026">
          <p15:clr>
            <a:srgbClr val="F26B43"/>
          </p15:clr>
        </p15:guide>
        <p15:guide id="45" orient="horz" pos="799">
          <p15:clr>
            <a:srgbClr val="F26B43"/>
          </p15:clr>
        </p15:guide>
        <p15:guide id="46" orient="horz" pos="572">
          <p15:clr>
            <a:srgbClr val="F26B43"/>
          </p15:clr>
        </p15:guide>
        <p15:guide id="47" orient="horz" pos="346">
          <p15:clr>
            <a:srgbClr val="F26B43"/>
          </p15:clr>
        </p15:guide>
        <p15:guide id="48" orient="horz" pos="119">
          <p15:clr>
            <a:srgbClr val="F26B43"/>
          </p15:clr>
        </p15:guide>
        <p15:guide id="49" orient="horz" pos="2387">
          <p15:clr>
            <a:srgbClr val="F26B43"/>
          </p15:clr>
        </p15:guide>
        <p15:guide id="50" orient="horz" pos="2614">
          <p15:clr>
            <a:srgbClr val="F26B43"/>
          </p15:clr>
        </p15:guide>
        <p15:guide id="51" orient="horz" pos="2840">
          <p15:clr>
            <a:srgbClr val="F26B43"/>
          </p15:clr>
        </p15:guide>
        <p15:guide id="52" orient="horz" pos="3067">
          <p15:clr>
            <a:srgbClr val="F26B43"/>
          </p15:clr>
        </p15:guide>
        <p15:guide id="53" orient="horz" pos="3294">
          <p15:clr>
            <a:srgbClr val="F26B43"/>
          </p15:clr>
        </p15:guide>
        <p15:guide id="54" orient="horz" pos="3521">
          <p15:clr>
            <a:srgbClr val="F26B43"/>
          </p15:clr>
        </p15:guide>
        <p15:guide id="55" orient="horz" pos="3748">
          <p15:clr>
            <a:srgbClr val="F26B43"/>
          </p15:clr>
        </p15:guide>
        <p15:guide id="56" orient="horz" pos="3974">
          <p15:clr>
            <a:srgbClr val="F26B43"/>
          </p15:clr>
        </p15:guide>
        <p15:guide id="57" orient="horz" pos="4201">
          <p15:clr>
            <a:srgbClr val="F26B43"/>
          </p15:clr>
        </p15:guide>
        <p15:guide id="58" pos="7355" userDrawn="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25571A4A-96CD-EE4C-B92F-17A6671C7D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689" y="154172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ES" dirty="0"/>
              <a:t>Haga clic para modificar el estilo de título del </a:t>
            </a:r>
            <a:r>
              <a:rPr lang="es-ES" dirty="0" err="1"/>
              <a:t>patrónz</a:t>
            </a:r>
            <a:endParaRPr lang="es-E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2491EEF-A675-614A-9540-A1E4F13DE6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7306" y="338971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269657180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1" i="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5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2500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2500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250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25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7" pos="3840">
          <p15:clr>
            <a:srgbClr val="F26B43"/>
          </p15:clr>
        </p15:guide>
        <p15:guide id="8" pos="3613">
          <p15:clr>
            <a:srgbClr val="F26B43"/>
          </p15:clr>
        </p15:guide>
        <p15:guide id="9" pos="3386">
          <p15:clr>
            <a:srgbClr val="F26B43"/>
          </p15:clr>
        </p15:guide>
        <p15:guide id="10" pos="3160">
          <p15:clr>
            <a:srgbClr val="F26B43"/>
          </p15:clr>
        </p15:guide>
        <p15:guide id="11" pos="2933">
          <p15:clr>
            <a:srgbClr val="F26B43"/>
          </p15:clr>
        </p15:guide>
        <p15:guide id="12" pos="2706">
          <p15:clr>
            <a:srgbClr val="F26B43"/>
          </p15:clr>
        </p15:guide>
        <p15:guide id="13" pos="2479">
          <p15:clr>
            <a:srgbClr val="F26B43"/>
          </p15:clr>
        </p15:guide>
        <p15:guide id="14" pos="2252">
          <p15:clr>
            <a:srgbClr val="F26B43"/>
          </p15:clr>
        </p15:guide>
        <p15:guide id="15" pos="2026">
          <p15:clr>
            <a:srgbClr val="F26B43"/>
          </p15:clr>
        </p15:guide>
        <p15:guide id="16" pos="1572">
          <p15:clr>
            <a:srgbClr val="F26B43"/>
          </p15:clr>
        </p15:guide>
        <p15:guide id="17" pos="1345">
          <p15:clr>
            <a:srgbClr val="F26B43"/>
          </p15:clr>
        </p15:guide>
        <p15:guide id="18" pos="1799">
          <p15:clr>
            <a:srgbClr val="F26B43"/>
          </p15:clr>
        </p15:guide>
        <p15:guide id="19" pos="1118">
          <p15:clr>
            <a:srgbClr val="F26B43"/>
          </p15:clr>
        </p15:guide>
        <p15:guide id="20" pos="892">
          <p15:clr>
            <a:srgbClr val="F26B43"/>
          </p15:clr>
        </p15:guide>
        <p15:guide id="21" pos="665">
          <p15:clr>
            <a:srgbClr val="F26B43"/>
          </p15:clr>
        </p15:guide>
        <p15:guide id="22" pos="438">
          <p15:clr>
            <a:srgbClr val="F26B43"/>
          </p15:clr>
        </p15:guide>
        <p15:guide id="23" pos="211">
          <p15:clr>
            <a:srgbClr val="F26B43"/>
          </p15:clr>
        </p15:guide>
        <p15:guide id="24" pos="4067">
          <p15:clr>
            <a:srgbClr val="F26B43"/>
          </p15:clr>
        </p15:guide>
        <p15:guide id="25" pos="4294">
          <p15:clr>
            <a:srgbClr val="F26B43"/>
          </p15:clr>
        </p15:guide>
        <p15:guide id="26" pos="4520">
          <p15:clr>
            <a:srgbClr val="F26B43"/>
          </p15:clr>
        </p15:guide>
        <p15:guide id="27" pos="4747">
          <p15:clr>
            <a:srgbClr val="F26B43"/>
          </p15:clr>
        </p15:guide>
        <p15:guide id="28" pos="4974">
          <p15:clr>
            <a:srgbClr val="F26B43"/>
          </p15:clr>
        </p15:guide>
        <p15:guide id="29" pos="5201">
          <p15:clr>
            <a:srgbClr val="F26B43"/>
          </p15:clr>
        </p15:guide>
        <p15:guide id="30" pos="5428">
          <p15:clr>
            <a:srgbClr val="F26B43"/>
          </p15:clr>
        </p15:guide>
        <p15:guide id="31" pos="5654">
          <p15:clr>
            <a:srgbClr val="F26B43"/>
          </p15:clr>
        </p15:guide>
        <p15:guide id="32" pos="5881">
          <p15:clr>
            <a:srgbClr val="F26B43"/>
          </p15:clr>
        </p15:guide>
        <p15:guide id="33" pos="6108">
          <p15:clr>
            <a:srgbClr val="F26B43"/>
          </p15:clr>
        </p15:guide>
        <p15:guide id="34" pos="6335">
          <p15:clr>
            <a:srgbClr val="F26B43"/>
          </p15:clr>
        </p15:guide>
        <p15:guide id="35" pos="6562">
          <p15:clr>
            <a:srgbClr val="F26B43"/>
          </p15:clr>
        </p15:guide>
        <p15:guide id="36" pos="6788">
          <p15:clr>
            <a:srgbClr val="F26B43"/>
          </p15:clr>
        </p15:guide>
        <p15:guide id="37" pos="7015">
          <p15:clr>
            <a:srgbClr val="F26B43"/>
          </p15:clr>
        </p15:guide>
        <p15:guide id="38" pos="7242">
          <p15:clr>
            <a:srgbClr val="F26B43"/>
          </p15:clr>
        </p15:guide>
        <p15:guide id="39" pos="7469" userDrawn="1">
          <p15:clr>
            <a:srgbClr val="F26B43"/>
          </p15:clr>
        </p15:guide>
        <p15:guide id="40" orient="horz" pos="1933">
          <p15:clr>
            <a:srgbClr val="F26B43"/>
          </p15:clr>
        </p15:guide>
        <p15:guide id="41" orient="horz" pos="1706">
          <p15:clr>
            <a:srgbClr val="F26B43"/>
          </p15:clr>
        </p15:guide>
        <p15:guide id="42" orient="horz" pos="1480">
          <p15:clr>
            <a:srgbClr val="F26B43"/>
          </p15:clr>
        </p15:guide>
        <p15:guide id="43" orient="horz" pos="1253">
          <p15:clr>
            <a:srgbClr val="F26B43"/>
          </p15:clr>
        </p15:guide>
        <p15:guide id="44" orient="horz" pos="1026">
          <p15:clr>
            <a:srgbClr val="F26B43"/>
          </p15:clr>
        </p15:guide>
        <p15:guide id="45" orient="horz" pos="799">
          <p15:clr>
            <a:srgbClr val="F26B43"/>
          </p15:clr>
        </p15:guide>
        <p15:guide id="46" orient="horz" pos="572">
          <p15:clr>
            <a:srgbClr val="F26B43"/>
          </p15:clr>
        </p15:guide>
        <p15:guide id="47" orient="horz" pos="346">
          <p15:clr>
            <a:srgbClr val="F26B43"/>
          </p15:clr>
        </p15:guide>
        <p15:guide id="48" orient="horz" pos="119">
          <p15:clr>
            <a:srgbClr val="F26B43"/>
          </p15:clr>
        </p15:guide>
        <p15:guide id="49" orient="horz" pos="2387">
          <p15:clr>
            <a:srgbClr val="F26B43"/>
          </p15:clr>
        </p15:guide>
        <p15:guide id="50" orient="horz" pos="2614">
          <p15:clr>
            <a:srgbClr val="F26B43"/>
          </p15:clr>
        </p15:guide>
        <p15:guide id="51" orient="horz" pos="2840">
          <p15:clr>
            <a:srgbClr val="F26B43"/>
          </p15:clr>
        </p15:guide>
        <p15:guide id="52" orient="horz" pos="3067">
          <p15:clr>
            <a:srgbClr val="F26B43"/>
          </p15:clr>
        </p15:guide>
        <p15:guide id="53" orient="horz" pos="3294">
          <p15:clr>
            <a:srgbClr val="F26B43"/>
          </p15:clr>
        </p15:guide>
        <p15:guide id="54" orient="horz" pos="3521">
          <p15:clr>
            <a:srgbClr val="F26B43"/>
          </p15:clr>
        </p15:guide>
        <p15:guide id="55" orient="horz" pos="3748">
          <p15:clr>
            <a:srgbClr val="F26B43"/>
          </p15:clr>
        </p15:guide>
        <p15:guide id="56" orient="horz" pos="3974">
          <p15:clr>
            <a:srgbClr val="F26B43"/>
          </p15:clr>
        </p15:guide>
        <p15:guide id="57" orient="horz" pos="4201">
          <p15:clr>
            <a:srgbClr val="F26B43"/>
          </p15:clr>
        </p15:guide>
        <p15:guide id="58" pos="7355" userDrawn="1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25571A4A-96CD-EE4C-B92F-17A6671C7D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689" y="154172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ES" dirty="0"/>
              <a:t>Haga clic para modificar el estilo de título del </a:t>
            </a:r>
            <a:r>
              <a:rPr lang="es-ES" dirty="0" err="1"/>
              <a:t>patrónz</a:t>
            </a:r>
            <a:endParaRPr lang="es-E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2491EEF-A675-614A-9540-A1E4F13DE6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7306" y="338971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21945791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1" i="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5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2500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2500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250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25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7" pos="3840">
          <p15:clr>
            <a:srgbClr val="F26B43"/>
          </p15:clr>
        </p15:guide>
        <p15:guide id="8" pos="3613">
          <p15:clr>
            <a:srgbClr val="F26B43"/>
          </p15:clr>
        </p15:guide>
        <p15:guide id="9" pos="3386">
          <p15:clr>
            <a:srgbClr val="F26B43"/>
          </p15:clr>
        </p15:guide>
        <p15:guide id="10" pos="3160">
          <p15:clr>
            <a:srgbClr val="F26B43"/>
          </p15:clr>
        </p15:guide>
        <p15:guide id="11" pos="2933">
          <p15:clr>
            <a:srgbClr val="F26B43"/>
          </p15:clr>
        </p15:guide>
        <p15:guide id="12" pos="2706">
          <p15:clr>
            <a:srgbClr val="F26B43"/>
          </p15:clr>
        </p15:guide>
        <p15:guide id="13" pos="2479">
          <p15:clr>
            <a:srgbClr val="F26B43"/>
          </p15:clr>
        </p15:guide>
        <p15:guide id="14" pos="2252">
          <p15:clr>
            <a:srgbClr val="F26B43"/>
          </p15:clr>
        </p15:guide>
        <p15:guide id="15" pos="2026">
          <p15:clr>
            <a:srgbClr val="F26B43"/>
          </p15:clr>
        </p15:guide>
        <p15:guide id="16" pos="1572">
          <p15:clr>
            <a:srgbClr val="F26B43"/>
          </p15:clr>
        </p15:guide>
        <p15:guide id="17" pos="1345">
          <p15:clr>
            <a:srgbClr val="F26B43"/>
          </p15:clr>
        </p15:guide>
        <p15:guide id="18" pos="1799">
          <p15:clr>
            <a:srgbClr val="F26B43"/>
          </p15:clr>
        </p15:guide>
        <p15:guide id="19" pos="1118">
          <p15:clr>
            <a:srgbClr val="F26B43"/>
          </p15:clr>
        </p15:guide>
        <p15:guide id="20" pos="892">
          <p15:clr>
            <a:srgbClr val="F26B43"/>
          </p15:clr>
        </p15:guide>
        <p15:guide id="21" pos="665">
          <p15:clr>
            <a:srgbClr val="F26B43"/>
          </p15:clr>
        </p15:guide>
        <p15:guide id="22" pos="438">
          <p15:clr>
            <a:srgbClr val="F26B43"/>
          </p15:clr>
        </p15:guide>
        <p15:guide id="23" pos="211">
          <p15:clr>
            <a:srgbClr val="F26B43"/>
          </p15:clr>
        </p15:guide>
        <p15:guide id="24" pos="4067">
          <p15:clr>
            <a:srgbClr val="F26B43"/>
          </p15:clr>
        </p15:guide>
        <p15:guide id="25" pos="4294">
          <p15:clr>
            <a:srgbClr val="F26B43"/>
          </p15:clr>
        </p15:guide>
        <p15:guide id="26" pos="4520">
          <p15:clr>
            <a:srgbClr val="F26B43"/>
          </p15:clr>
        </p15:guide>
        <p15:guide id="27" pos="4747">
          <p15:clr>
            <a:srgbClr val="F26B43"/>
          </p15:clr>
        </p15:guide>
        <p15:guide id="28" pos="4974">
          <p15:clr>
            <a:srgbClr val="F26B43"/>
          </p15:clr>
        </p15:guide>
        <p15:guide id="29" pos="5201">
          <p15:clr>
            <a:srgbClr val="F26B43"/>
          </p15:clr>
        </p15:guide>
        <p15:guide id="30" pos="5428">
          <p15:clr>
            <a:srgbClr val="F26B43"/>
          </p15:clr>
        </p15:guide>
        <p15:guide id="31" pos="5654">
          <p15:clr>
            <a:srgbClr val="F26B43"/>
          </p15:clr>
        </p15:guide>
        <p15:guide id="32" pos="5881">
          <p15:clr>
            <a:srgbClr val="F26B43"/>
          </p15:clr>
        </p15:guide>
        <p15:guide id="33" pos="6108">
          <p15:clr>
            <a:srgbClr val="F26B43"/>
          </p15:clr>
        </p15:guide>
        <p15:guide id="34" pos="6335">
          <p15:clr>
            <a:srgbClr val="F26B43"/>
          </p15:clr>
        </p15:guide>
        <p15:guide id="35" pos="6562">
          <p15:clr>
            <a:srgbClr val="F26B43"/>
          </p15:clr>
        </p15:guide>
        <p15:guide id="36" pos="6788">
          <p15:clr>
            <a:srgbClr val="F26B43"/>
          </p15:clr>
        </p15:guide>
        <p15:guide id="37" pos="7015">
          <p15:clr>
            <a:srgbClr val="F26B43"/>
          </p15:clr>
        </p15:guide>
        <p15:guide id="38" pos="7242">
          <p15:clr>
            <a:srgbClr val="F26B43"/>
          </p15:clr>
        </p15:guide>
        <p15:guide id="39" pos="7469">
          <p15:clr>
            <a:srgbClr val="F26B43"/>
          </p15:clr>
        </p15:guide>
        <p15:guide id="40" orient="horz" pos="1933">
          <p15:clr>
            <a:srgbClr val="F26B43"/>
          </p15:clr>
        </p15:guide>
        <p15:guide id="41" orient="horz" pos="1706">
          <p15:clr>
            <a:srgbClr val="F26B43"/>
          </p15:clr>
        </p15:guide>
        <p15:guide id="42" orient="horz" pos="1480">
          <p15:clr>
            <a:srgbClr val="F26B43"/>
          </p15:clr>
        </p15:guide>
        <p15:guide id="43" orient="horz" pos="1253">
          <p15:clr>
            <a:srgbClr val="F26B43"/>
          </p15:clr>
        </p15:guide>
        <p15:guide id="44" orient="horz" pos="1026">
          <p15:clr>
            <a:srgbClr val="F26B43"/>
          </p15:clr>
        </p15:guide>
        <p15:guide id="45" orient="horz" pos="799">
          <p15:clr>
            <a:srgbClr val="F26B43"/>
          </p15:clr>
        </p15:guide>
        <p15:guide id="46" orient="horz" pos="572">
          <p15:clr>
            <a:srgbClr val="F26B43"/>
          </p15:clr>
        </p15:guide>
        <p15:guide id="47" orient="horz" pos="346">
          <p15:clr>
            <a:srgbClr val="F26B43"/>
          </p15:clr>
        </p15:guide>
        <p15:guide id="48" orient="horz" pos="119">
          <p15:clr>
            <a:srgbClr val="F26B43"/>
          </p15:clr>
        </p15:guide>
        <p15:guide id="49" orient="horz" pos="2387">
          <p15:clr>
            <a:srgbClr val="F26B43"/>
          </p15:clr>
        </p15:guide>
        <p15:guide id="50" orient="horz" pos="2614">
          <p15:clr>
            <a:srgbClr val="F26B43"/>
          </p15:clr>
        </p15:guide>
        <p15:guide id="51" orient="horz" pos="2840">
          <p15:clr>
            <a:srgbClr val="F26B43"/>
          </p15:clr>
        </p15:guide>
        <p15:guide id="52" orient="horz" pos="3067">
          <p15:clr>
            <a:srgbClr val="F26B43"/>
          </p15:clr>
        </p15:guide>
        <p15:guide id="53" orient="horz" pos="3294">
          <p15:clr>
            <a:srgbClr val="F26B43"/>
          </p15:clr>
        </p15:guide>
        <p15:guide id="54" orient="horz" pos="3521">
          <p15:clr>
            <a:srgbClr val="F26B43"/>
          </p15:clr>
        </p15:guide>
        <p15:guide id="55" orient="horz" pos="3748">
          <p15:clr>
            <a:srgbClr val="F26B43"/>
          </p15:clr>
        </p15:guide>
        <p15:guide id="56" orient="horz" pos="3974">
          <p15:clr>
            <a:srgbClr val="F26B43"/>
          </p15:clr>
        </p15:guide>
        <p15:guide id="57" orient="horz" pos="4201">
          <p15:clr>
            <a:srgbClr val="F26B43"/>
          </p15:clr>
        </p15:guide>
        <p15:guide id="58" pos="7355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svg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jpg"/><Relationship Id="rId5" Type="http://schemas.openxmlformats.org/officeDocument/2006/relationships/image" Target="../media/image14.jp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hyperlink" Target="http://www.openmobilealliance.org/release/REST_NetAPI_WebRTCSignaling/V1_0-20170131-A/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image" Target="../media/image23.png"/><Relationship Id="rId7" Type="http://schemas.openxmlformats.org/officeDocument/2006/relationships/image" Target="../media/image25.w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24.wmf"/><Relationship Id="rId10" Type="http://schemas.openxmlformats.org/officeDocument/2006/relationships/hyperlink" Target="https://github.com/camaraproject/WorkingGroups/pull/280" TargetMode="External"/><Relationship Id="rId4" Type="http://schemas.openxmlformats.org/officeDocument/2006/relationships/oleObject" Target="../embeddings/oleObject1.bin"/><Relationship Id="rId9" Type="http://schemas.openxmlformats.org/officeDocument/2006/relationships/image" Target="../media/image26.w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Marcador de posición de imagen 12">
            <a:extLst>
              <a:ext uri="{FF2B5EF4-FFF2-40B4-BE49-F238E27FC236}">
                <a16:creationId xmlns:a16="http://schemas.microsoft.com/office/drawing/2014/main" id="{F0A9B04D-17D8-CD42-8DE1-3EE4F41669F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6" r="116"/>
          <a:stretch/>
        </p:blipFill>
        <p:spPr>
          <a:xfrm>
            <a:off x="0" y="-15875"/>
            <a:ext cx="12192000" cy="6873875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16882A6A-9A17-9849-8C40-F5A3CF3F34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6000" b="1" dirty="0"/>
              <a:t>WebRTC</a:t>
            </a:r>
            <a:endParaRPr lang="es-ES" b="1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A5CA84B-3A71-5646-A322-E936315EAC2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65791" y="3687798"/>
            <a:ext cx="9474494" cy="593262"/>
          </a:xfrm>
        </p:spPr>
        <p:txBody>
          <a:bodyPr/>
          <a:lstStyle/>
          <a:p>
            <a:r>
              <a:rPr lang="es-ES" dirty="0" err="1"/>
              <a:t>Bring</a:t>
            </a:r>
            <a:r>
              <a:rPr lang="es-ES" dirty="0"/>
              <a:t> </a:t>
            </a:r>
            <a:r>
              <a:rPr lang="es-ES" dirty="0" err="1"/>
              <a:t>Your</a:t>
            </a:r>
            <a:r>
              <a:rPr lang="es-ES" dirty="0"/>
              <a:t> </a:t>
            </a:r>
            <a:r>
              <a:rPr lang="es-ES" dirty="0" err="1"/>
              <a:t>Own</a:t>
            </a:r>
            <a:r>
              <a:rPr lang="es-ES" dirty="0"/>
              <a:t> </a:t>
            </a:r>
            <a:r>
              <a:rPr lang="es-ES" dirty="0" err="1"/>
              <a:t>Number</a:t>
            </a:r>
            <a:r>
              <a:rPr lang="es-ES" dirty="0"/>
              <a:t> API (BYON)</a:t>
            </a:r>
          </a:p>
        </p:txBody>
      </p:sp>
      <p:pic>
        <p:nvPicPr>
          <p:cNvPr id="4" name="Gráfico 3">
            <a:extLst>
              <a:ext uri="{FF2B5EF4-FFF2-40B4-BE49-F238E27FC236}">
                <a16:creationId xmlns:a16="http://schemas.microsoft.com/office/drawing/2014/main" id="{5311ED97-BE47-CA4D-B5A4-F8D0FC718F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6073" y="414883"/>
            <a:ext cx="1995194" cy="5681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2B6EAE2-2A8B-8370-DB72-24676B01A8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50204" y="-21575"/>
            <a:ext cx="4141796" cy="1123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6309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99"/>
          <p:cNvSpPr txBox="1"/>
          <p:nvPr/>
        </p:nvSpPr>
        <p:spPr>
          <a:xfrm>
            <a:off x="0" y="6357275"/>
            <a:ext cx="12192000" cy="264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algn="ctr">
              <a:lnSpc>
                <a:spcPct val="120000"/>
              </a:lnSpc>
              <a:buClr>
                <a:srgbClr val="000000"/>
              </a:buClr>
              <a:buSzPts val="700"/>
            </a:pPr>
            <a:r>
              <a:rPr lang="en" sz="933">
                <a:solidFill>
                  <a:srgbClr val="7F7F7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2023 Telecom Infra Project, Inc</a:t>
            </a:r>
            <a:endParaRPr sz="667">
              <a:solidFill>
                <a:srgbClr val="000000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719" name="Google Shape;719;p99"/>
          <p:cNvSpPr txBox="1">
            <a:spLocks noGrp="1"/>
          </p:cNvSpPr>
          <p:nvPr>
            <p:ph type="sldNum" idx="12"/>
          </p:nvPr>
        </p:nvSpPr>
        <p:spPr>
          <a:xfrm>
            <a:off x="11430000" y="6159500"/>
            <a:ext cx="436800" cy="3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22867" rIns="45700" bIns="22867" anchor="t" anchorCtr="0">
            <a:noAutofit/>
          </a:bodyPr>
          <a:lstStyle/>
          <a:p>
            <a:fld id="{00000000-1234-1234-1234-123412341234}" type="slidenum">
              <a:rPr lang="en"/>
              <a:pPr/>
              <a:t>10</a:t>
            </a:fld>
            <a:endParaRPr/>
          </a:p>
        </p:txBody>
      </p:sp>
      <p:pic>
        <p:nvPicPr>
          <p:cNvPr id="721" name="Google Shape;721;p99" descr="Resultado de imagen de oculus quest 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39488" y="228121"/>
            <a:ext cx="1690512" cy="9367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B7723FA-88FA-CCEC-79DD-A1068D1FEB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5119" y="1354012"/>
            <a:ext cx="9448800" cy="4904376"/>
          </a:xfrm>
          <a:prstGeom prst="rect">
            <a:avLst/>
          </a:prstGeom>
        </p:spPr>
      </p:pic>
      <p:sp>
        <p:nvSpPr>
          <p:cNvPr id="2" name="Título 2">
            <a:extLst>
              <a:ext uri="{FF2B5EF4-FFF2-40B4-BE49-F238E27FC236}">
                <a16:creationId xmlns:a16="http://schemas.microsoft.com/office/drawing/2014/main" id="{047C4665-138A-6EE9-E144-1FE031D890BD}"/>
              </a:ext>
            </a:extLst>
          </p:cNvPr>
          <p:cNvSpPr txBox="1">
            <a:spLocks/>
          </p:cNvSpPr>
          <p:nvPr/>
        </p:nvSpPr>
        <p:spPr>
          <a:xfrm>
            <a:off x="607498" y="718184"/>
            <a:ext cx="11259303" cy="80094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1" i="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2800" dirty="0"/>
              <a:t>Low Level Flows - Registration</a:t>
            </a:r>
            <a:endParaRPr lang="es-ES" dirty="0"/>
          </a:p>
        </p:txBody>
      </p:sp>
      <p:sp>
        <p:nvSpPr>
          <p:cNvPr id="3" name="Marcador de texto 5">
            <a:extLst>
              <a:ext uri="{FF2B5EF4-FFF2-40B4-BE49-F238E27FC236}">
                <a16:creationId xmlns:a16="http://schemas.microsoft.com/office/drawing/2014/main" id="{3EDFD518-6776-BA63-5CC6-05E0EA69D1C8}"/>
              </a:ext>
            </a:extLst>
          </p:cNvPr>
          <p:cNvSpPr txBox="1">
            <a:spLocks/>
          </p:cNvSpPr>
          <p:nvPr/>
        </p:nvSpPr>
        <p:spPr>
          <a:xfrm>
            <a:off x="616786" y="366676"/>
            <a:ext cx="11259303" cy="19843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5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 baseline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300" kern="1200" cap="all" baseline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5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BYON</a:t>
            </a:r>
          </a:p>
        </p:txBody>
      </p:sp>
    </p:spTree>
    <p:extLst>
      <p:ext uri="{BB962C8B-B14F-4D97-AF65-F5344CB8AC3E}">
        <p14:creationId xmlns:p14="http://schemas.microsoft.com/office/powerpoint/2010/main" val="12595917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99"/>
          <p:cNvSpPr txBox="1"/>
          <p:nvPr/>
        </p:nvSpPr>
        <p:spPr>
          <a:xfrm>
            <a:off x="0" y="6357275"/>
            <a:ext cx="12192000" cy="264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algn="ctr">
              <a:lnSpc>
                <a:spcPct val="120000"/>
              </a:lnSpc>
              <a:buClr>
                <a:srgbClr val="000000"/>
              </a:buClr>
              <a:buSzPts val="700"/>
            </a:pPr>
            <a:r>
              <a:rPr lang="en" sz="933">
                <a:solidFill>
                  <a:srgbClr val="7F7F7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2023 Telecom Infra Project, Inc</a:t>
            </a:r>
            <a:endParaRPr sz="667">
              <a:solidFill>
                <a:srgbClr val="000000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719" name="Google Shape;719;p99"/>
          <p:cNvSpPr txBox="1">
            <a:spLocks noGrp="1"/>
          </p:cNvSpPr>
          <p:nvPr>
            <p:ph type="sldNum" idx="12"/>
          </p:nvPr>
        </p:nvSpPr>
        <p:spPr>
          <a:xfrm>
            <a:off x="11430000" y="6159500"/>
            <a:ext cx="436800" cy="3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22867" rIns="45700" bIns="22867" anchor="t" anchorCtr="0">
            <a:noAutofit/>
          </a:bodyPr>
          <a:lstStyle/>
          <a:p>
            <a:fld id="{00000000-1234-1234-1234-123412341234}" type="slidenum">
              <a:rPr lang="en"/>
              <a:pPr/>
              <a:t>11</a:t>
            </a:fld>
            <a:endParaRPr/>
          </a:p>
        </p:txBody>
      </p:sp>
      <p:pic>
        <p:nvPicPr>
          <p:cNvPr id="721" name="Google Shape;721;p99" descr="Resultado de imagen de oculus quest 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39488" y="228121"/>
            <a:ext cx="1690512" cy="9367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E26F649-14C0-5AB4-BAB8-C5F5F8913E5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605"/>
          <a:stretch/>
        </p:blipFill>
        <p:spPr>
          <a:xfrm>
            <a:off x="1947125" y="1260442"/>
            <a:ext cx="7944788" cy="5096833"/>
          </a:xfrm>
          <a:prstGeom prst="rect">
            <a:avLst/>
          </a:prstGeom>
        </p:spPr>
      </p:pic>
      <p:sp>
        <p:nvSpPr>
          <p:cNvPr id="2" name="Título 2">
            <a:extLst>
              <a:ext uri="{FF2B5EF4-FFF2-40B4-BE49-F238E27FC236}">
                <a16:creationId xmlns:a16="http://schemas.microsoft.com/office/drawing/2014/main" id="{8F5C5B43-AF1A-1A5A-1909-9EAF918565A2}"/>
              </a:ext>
            </a:extLst>
          </p:cNvPr>
          <p:cNvSpPr txBox="1">
            <a:spLocks/>
          </p:cNvSpPr>
          <p:nvPr/>
        </p:nvSpPr>
        <p:spPr>
          <a:xfrm>
            <a:off x="607498" y="718184"/>
            <a:ext cx="11259303" cy="80094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1" i="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2800" dirty="0"/>
              <a:t>Low Level Flows - Origination</a:t>
            </a:r>
            <a:endParaRPr lang="es-ES" dirty="0"/>
          </a:p>
        </p:txBody>
      </p:sp>
      <p:sp>
        <p:nvSpPr>
          <p:cNvPr id="4" name="Marcador de texto 5">
            <a:extLst>
              <a:ext uri="{FF2B5EF4-FFF2-40B4-BE49-F238E27FC236}">
                <a16:creationId xmlns:a16="http://schemas.microsoft.com/office/drawing/2014/main" id="{18BBE620-2F69-1779-ED3F-EE50F4276482}"/>
              </a:ext>
            </a:extLst>
          </p:cNvPr>
          <p:cNvSpPr txBox="1">
            <a:spLocks/>
          </p:cNvSpPr>
          <p:nvPr/>
        </p:nvSpPr>
        <p:spPr>
          <a:xfrm>
            <a:off x="616786" y="366676"/>
            <a:ext cx="11259303" cy="19843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5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 baseline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300" kern="1200" cap="all" baseline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5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BYON</a:t>
            </a:r>
          </a:p>
        </p:txBody>
      </p:sp>
    </p:spTree>
    <p:extLst>
      <p:ext uri="{BB962C8B-B14F-4D97-AF65-F5344CB8AC3E}">
        <p14:creationId xmlns:p14="http://schemas.microsoft.com/office/powerpoint/2010/main" val="19224273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99"/>
          <p:cNvSpPr txBox="1"/>
          <p:nvPr/>
        </p:nvSpPr>
        <p:spPr>
          <a:xfrm>
            <a:off x="0" y="6357275"/>
            <a:ext cx="12192000" cy="264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algn="ctr">
              <a:lnSpc>
                <a:spcPct val="120000"/>
              </a:lnSpc>
              <a:buClr>
                <a:srgbClr val="000000"/>
              </a:buClr>
              <a:buSzPts val="700"/>
            </a:pPr>
            <a:r>
              <a:rPr lang="en" sz="933">
                <a:solidFill>
                  <a:srgbClr val="7F7F7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2023 Telecom Infra Project, Inc</a:t>
            </a:r>
            <a:endParaRPr sz="667">
              <a:solidFill>
                <a:srgbClr val="000000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719" name="Google Shape;719;p99"/>
          <p:cNvSpPr txBox="1">
            <a:spLocks noGrp="1"/>
          </p:cNvSpPr>
          <p:nvPr>
            <p:ph type="sldNum" idx="12"/>
          </p:nvPr>
        </p:nvSpPr>
        <p:spPr>
          <a:xfrm>
            <a:off x="11430000" y="6159500"/>
            <a:ext cx="436800" cy="3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22867" rIns="45700" bIns="22867" anchor="t" anchorCtr="0">
            <a:noAutofit/>
          </a:bodyPr>
          <a:lstStyle/>
          <a:p>
            <a:fld id="{00000000-1234-1234-1234-123412341234}" type="slidenum">
              <a:rPr lang="en"/>
              <a:pPr/>
              <a:t>12</a:t>
            </a:fld>
            <a:endParaRPr/>
          </a:p>
        </p:txBody>
      </p:sp>
      <p:pic>
        <p:nvPicPr>
          <p:cNvPr id="721" name="Google Shape;721;p99" descr="Resultado de imagen de oculus quest 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39488" y="228121"/>
            <a:ext cx="1690512" cy="9367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3EE5AE7-75F9-9CDA-2273-4ACF62B7A44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445"/>
          <a:stretch/>
        </p:blipFill>
        <p:spPr>
          <a:xfrm>
            <a:off x="2353268" y="1260203"/>
            <a:ext cx="7825205" cy="5121660"/>
          </a:xfrm>
          <a:prstGeom prst="rect">
            <a:avLst/>
          </a:prstGeom>
        </p:spPr>
      </p:pic>
      <p:sp>
        <p:nvSpPr>
          <p:cNvPr id="2" name="Título 2">
            <a:extLst>
              <a:ext uri="{FF2B5EF4-FFF2-40B4-BE49-F238E27FC236}">
                <a16:creationId xmlns:a16="http://schemas.microsoft.com/office/drawing/2014/main" id="{D9986F46-3DF6-93E5-B1B5-E8A2E5E9DB0A}"/>
              </a:ext>
            </a:extLst>
          </p:cNvPr>
          <p:cNvSpPr txBox="1">
            <a:spLocks/>
          </p:cNvSpPr>
          <p:nvPr/>
        </p:nvSpPr>
        <p:spPr>
          <a:xfrm>
            <a:off x="607498" y="718184"/>
            <a:ext cx="11259303" cy="80094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1" i="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2800" dirty="0"/>
              <a:t>Low Level Flows - Origination</a:t>
            </a:r>
            <a:endParaRPr lang="es-ES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627279DC-C0B9-E4BB-F300-65948672A3FE}"/>
              </a:ext>
            </a:extLst>
          </p:cNvPr>
          <p:cNvSpPr txBox="1">
            <a:spLocks/>
          </p:cNvSpPr>
          <p:nvPr/>
        </p:nvSpPr>
        <p:spPr>
          <a:xfrm>
            <a:off x="616786" y="366676"/>
            <a:ext cx="11259303" cy="19843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5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 baseline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300" kern="1200" cap="all" baseline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5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BYON</a:t>
            </a:r>
          </a:p>
        </p:txBody>
      </p:sp>
    </p:spTree>
    <p:extLst>
      <p:ext uri="{BB962C8B-B14F-4D97-AF65-F5344CB8AC3E}">
        <p14:creationId xmlns:p14="http://schemas.microsoft.com/office/powerpoint/2010/main" val="17528750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posición de imagen 4">
            <a:extLst>
              <a:ext uri="{FF2B5EF4-FFF2-40B4-BE49-F238E27FC236}">
                <a16:creationId xmlns:a16="http://schemas.microsoft.com/office/drawing/2014/main" id="{AD2D2F09-8AE0-B745-A3C2-0EFFFFEFAF3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16" b="216"/>
          <a:stretch>
            <a:fillRect/>
          </a:stretch>
        </p:blipFill>
        <p:spPr>
          <a:xfrm>
            <a:off x="5536095" y="2676938"/>
            <a:ext cx="1123122" cy="1123123"/>
          </a:xfrm>
        </p:spPr>
      </p:pic>
      <p:pic>
        <p:nvPicPr>
          <p:cNvPr id="7" name="Marcador de posición de imagen 6">
            <a:extLst>
              <a:ext uri="{FF2B5EF4-FFF2-40B4-BE49-F238E27FC236}">
                <a16:creationId xmlns:a16="http://schemas.microsoft.com/office/drawing/2014/main" id="{9EDC6567-2A91-8D45-91AE-54B080D4D044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23353" b="23353"/>
          <a:stretch>
            <a:fillRect/>
          </a:stretch>
        </p:blipFill>
        <p:spPr>
          <a:xfrm>
            <a:off x="5168347" y="6020399"/>
            <a:ext cx="1858619" cy="619084"/>
          </a:xfrm>
        </p:spPr>
      </p:pic>
    </p:spTree>
    <p:extLst>
      <p:ext uri="{BB962C8B-B14F-4D97-AF65-F5344CB8AC3E}">
        <p14:creationId xmlns:p14="http://schemas.microsoft.com/office/powerpoint/2010/main" val="41047189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102"/>
          <p:cNvSpPr/>
          <p:nvPr/>
        </p:nvSpPr>
        <p:spPr>
          <a:xfrm>
            <a:off x="693933" y="1370923"/>
            <a:ext cx="10906000" cy="6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22867" rIns="45700" bIns="22867" anchor="t" anchorCtr="0">
            <a:noAutofit/>
          </a:bodyPr>
          <a:lstStyle/>
          <a:p>
            <a:pPr>
              <a:lnSpc>
                <a:spcPct val="115000"/>
              </a:lnSpc>
              <a:buClr>
                <a:schemeClr val="dk2"/>
              </a:buClr>
              <a:buSzPts val="1400"/>
            </a:pPr>
            <a:r>
              <a:rPr lang="en" sz="1467" dirty="0">
                <a:latin typeface="Montserrat Light" panose="00000400000000000000" pitchFamily="2" charset="0"/>
                <a:ea typeface="Montserrat Light"/>
                <a:cs typeface="Montserrat Light"/>
                <a:sym typeface="Montserrat Light"/>
              </a:rPr>
              <a:t>New functionality for webRTC services: Integrate BYON API to maintain your number in outbound and inbound calls from web comms service</a:t>
            </a:r>
            <a:endParaRPr sz="2400" dirty="0">
              <a:latin typeface="Montserrat Light" panose="00000400000000000000" pitchFamily="2" charset="0"/>
            </a:endParaRPr>
          </a:p>
          <a:p>
            <a:pPr>
              <a:lnSpc>
                <a:spcPct val="115000"/>
              </a:lnSpc>
              <a:buClr>
                <a:schemeClr val="dk2"/>
              </a:buClr>
              <a:buSzPts val="1400"/>
            </a:pPr>
            <a:endParaRPr sz="1600" dirty="0">
              <a:solidFill>
                <a:srgbClr val="22636B"/>
              </a:solidFill>
              <a:latin typeface="Montserrat Light" panose="00000400000000000000" pitchFamily="2" charset="0"/>
              <a:ea typeface="Montserrat Light"/>
              <a:cs typeface="Montserrat Light"/>
              <a:sym typeface="Montserrat Light"/>
            </a:endParaRPr>
          </a:p>
          <a:p>
            <a:pPr>
              <a:lnSpc>
                <a:spcPct val="115000"/>
              </a:lnSpc>
              <a:buClr>
                <a:schemeClr val="dk2"/>
              </a:buClr>
              <a:buSzPts val="1400"/>
            </a:pPr>
            <a:endParaRPr sz="1600" dirty="0">
              <a:solidFill>
                <a:srgbClr val="22636B"/>
              </a:solidFill>
              <a:latin typeface="Montserrat Light" panose="00000400000000000000" pitchFamily="2" charset="0"/>
              <a:ea typeface="Montserrat Light"/>
              <a:cs typeface="Montserrat Light"/>
              <a:sym typeface="Montserrat Light"/>
            </a:endParaRPr>
          </a:p>
          <a:p>
            <a:pPr>
              <a:lnSpc>
                <a:spcPct val="115000"/>
              </a:lnSpc>
              <a:buClr>
                <a:schemeClr val="dk2"/>
              </a:buClr>
              <a:buSzPts val="1400"/>
            </a:pPr>
            <a:endParaRPr sz="1600" dirty="0">
              <a:solidFill>
                <a:srgbClr val="22636B"/>
              </a:solidFill>
              <a:latin typeface="Montserrat Light" panose="00000400000000000000" pitchFamily="2" charset="0"/>
              <a:ea typeface="Montserrat Light"/>
              <a:cs typeface="Montserrat Light"/>
              <a:sym typeface="Montserrat Light"/>
            </a:endParaRPr>
          </a:p>
          <a:p>
            <a:pPr>
              <a:lnSpc>
                <a:spcPct val="115000"/>
              </a:lnSpc>
              <a:buClr>
                <a:schemeClr val="dk2"/>
              </a:buClr>
              <a:buSzPts val="1400"/>
            </a:pPr>
            <a:endParaRPr sz="1600" dirty="0">
              <a:solidFill>
                <a:srgbClr val="22636B"/>
              </a:solidFill>
              <a:latin typeface="Montserrat Light" panose="00000400000000000000" pitchFamily="2" charset="0"/>
              <a:ea typeface="Montserrat Light"/>
              <a:cs typeface="Montserrat Light"/>
              <a:sym typeface="Montserrat Light"/>
            </a:endParaRPr>
          </a:p>
          <a:p>
            <a:pPr>
              <a:lnSpc>
                <a:spcPct val="115000"/>
              </a:lnSpc>
              <a:buClr>
                <a:schemeClr val="dk2"/>
              </a:buClr>
              <a:buSzPts val="1400"/>
            </a:pPr>
            <a:endParaRPr sz="1200" dirty="0">
              <a:solidFill>
                <a:srgbClr val="22636B"/>
              </a:solidFill>
              <a:latin typeface="Montserrat Light" panose="00000400000000000000" pitchFamily="2" charset="0"/>
              <a:ea typeface="Montserrat Light"/>
              <a:cs typeface="Montserrat Light"/>
              <a:sym typeface="Montserrat Light"/>
            </a:endParaRPr>
          </a:p>
          <a:p>
            <a:pPr algn="just">
              <a:lnSpc>
                <a:spcPct val="115000"/>
              </a:lnSpc>
              <a:buClr>
                <a:schemeClr val="dk1"/>
              </a:buClr>
              <a:buSzPts val="1400"/>
            </a:pPr>
            <a:endParaRPr sz="1200" dirty="0">
              <a:solidFill>
                <a:srgbClr val="22636B"/>
              </a:solidFill>
              <a:latin typeface="Montserrat Light" panose="00000400000000000000" pitchFamily="2" charset="0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755" name="Google Shape;755;p102"/>
          <p:cNvSpPr txBox="1"/>
          <p:nvPr/>
        </p:nvSpPr>
        <p:spPr>
          <a:xfrm>
            <a:off x="0" y="6458875"/>
            <a:ext cx="12192000" cy="264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algn="ctr">
              <a:lnSpc>
                <a:spcPct val="120000"/>
              </a:lnSpc>
              <a:buClr>
                <a:srgbClr val="000000"/>
              </a:buClr>
              <a:buSzPts val="700"/>
            </a:pPr>
            <a:r>
              <a:rPr lang="en" sz="933">
                <a:solidFill>
                  <a:srgbClr val="7F7F7F"/>
                </a:solidFill>
                <a:latin typeface="Montserrat Light" panose="00000400000000000000" pitchFamily="2" charset="0"/>
                <a:ea typeface="Montserrat Light"/>
                <a:cs typeface="Montserrat Light"/>
                <a:sym typeface="Montserrat Light"/>
              </a:rPr>
              <a:t>© 2023 Telecom Infra Project, Inc</a:t>
            </a:r>
            <a:endParaRPr sz="667">
              <a:solidFill>
                <a:srgbClr val="000000"/>
              </a:solidFill>
              <a:latin typeface="Montserrat Light" panose="00000400000000000000" pitchFamily="2" charset="0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756" name="Google Shape;756;p102"/>
          <p:cNvSpPr txBox="1">
            <a:spLocks noGrp="1"/>
          </p:cNvSpPr>
          <p:nvPr>
            <p:ph type="sldNum" idx="12"/>
          </p:nvPr>
        </p:nvSpPr>
        <p:spPr>
          <a:xfrm>
            <a:off x="11430000" y="6261100"/>
            <a:ext cx="464800" cy="3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22867" rIns="45700" bIns="22867" anchor="t" anchorCtr="0">
            <a:noAutofit/>
          </a:bodyPr>
          <a:lstStyle/>
          <a:p>
            <a:fld id="{00000000-1234-1234-1234-123412341234}" type="slidenum">
              <a:rPr lang="en">
                <a:latin typeface="Montserrat Light" panose="00000400000000000000" pitchFamily="2" charset="0"/>
              </a:rPr>
              <a:pPr/>
              <a:t>2</a:t>
            </a:fld>
            <a:endParaRPr>
              <a:latin typeface="Montserrat Light" panose="00000400000000000000" pitchFamily="2" charset="0"/>
            </a:endParaRPr>
          </a:p>
        </p:txBody>
      </p:sp>
      <p:pic>
        <p:nvPicPr>
          <p:cNvPr id="758" name="Google Shape;758;p102" descr="Use the dial pad to make a call - Microsoft Support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62509" y="2399640"/>
            <a:ext cx="709615" cy="933889"/>
          </a:xfrm>
          <a:prstGeom prst="rect">
            <a:avLst/>
          </a:prstGeom>
          <a:noFill/>
          <a:ln>
            <a:noFill/>
          </a:ln>
        </p:spPr>
      </p:pic>
      <p:pic>
        <p:nvPicPr>
          <p:cNvPr id="759" name="Google Shape;759;p102" descr="user Vector Icons free download in SVG, PNG Format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27447" y="2387255"/>
            <a:ext cx="827621" cy="827621"/>
          </a:xfrm>
          <a:prstGeom prst="rect">
            <a:avLst/>
          </a:prstGeom>
          <a:noFill/>
          <a:ln>
            <a:noFill/>
          </a:ln>
        </p:spPr>
      </p:pic>
      <p:sp>
        <p:nvSpPr>
          <p:cNvPr id="760" name="Google Shape;760;p102"/>
          <p:cNvSpPr txBox="1"/>
          <p:nvPr/>
        </p:nvSpPr>
        <p:spPr>
          <a:xfrm>
            <a:off x="2076831" y="3139582"/>
            <a:ext cx="1516000" cy="553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algn="ctr"/>
            <a:r>
              <a:rPr lang="en" sz="1400">
                <a:solidFill>
                  <a:srgbClr val="000000"/>
                </a:solidFill>
                <a:latin typeface="Montserrat Light" panose="00000400000000000000" pitchFamily="2" charset="0"/>
                <a:ea typeface="Calibri"/>
                <a:cs typeface="Calibri"/>
                <a:sym typeface="Calibri"/>
              </a:rPr>
              <a:t>Mobile phone: </a:t>
            </a:r>
            <a:endParaRPr sz="2400">
              <a:latin typeface="Montserrat Light" panose="00000400000000000000" pitchFamily="2" charset="0"/>
            </a:endParaRPr>
          </a:p>
          <a:p>
            <a:pPr algn="ctr"/>
            <a:r>
              <a:rPr lang="en" sz="1400">
                <a:solidFill>
                  <a:srgbClr val="000000"/>
                </a:solidFill>
                <a:latin typeface="Montserrat Light" panose="00000400000000000000" pitchFamily="2" charset="0"/>
                <a:ea typeface="Calibri"/>
                <a:cs typeface="Calibri"/>
                <a:sym typeface="Calibri"/>
              </a:rPr>
              <a:t>601 01 01 01</a:t>
            </a:r>
            <a:endParaRPr sz="2400">
              <a:latin typeface="Montserrat Light" panose="00000400000000000000" pitchFamily="2" charset="0"/>
            </a:endParaRPr>
          </a:p>
        </p:txBody>
      </p:sp>
      <p:cxnSp>
        <p:nvCxnSpPr>
          <p:cNvPr id="761" name="Google Shape;761;p102"/>
          <p:cNvCxnSpPr/>
          <p:nvPr/>
        </p:nvCxnSpPr>
        <p:spPr>
          <a:xfrm rot="10800000" flipH="1">
            <a:off x="7263393" y="2932097"/>
            <a:ext cx="766400" cy="240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762" name="Google Shape;762;p102" descr="Resultado de imagen de simcar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5400000">
            <a:off x="3091898" y="2916296"/>
            <a:ext cx="334009" cy="371539"/>
          </a:xfrm>
          <a:prstGeom prst="rect">
            <a:avLst/>
          </a:prstGeom>
          <a:noFill/>
          <a:ln>
            <a:noFill/>
          </a:ln>
        </p:spPr>
      </p:pic>
      <p:pic>
        <p:nvPicPr>
          <p:cNvPr id="763" name="Google Shape;763;p102" descr="Apple is 'Looking Into' Limited Reports of Incoming Call Delays on iPhone X  - MacRumors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126997" y="2057696"/>
            <a:ext cx="805891" cy="1617773"/>
          </a:xfrm>
          <a:prstGeom prst="rect">
            <a:avLst/>
          </a:prstGeom>
          <a:noFill/>
          <a:ln>
            <a:noFill/>
          </a:ln>
        </p:spPr>
      </p:pic>
      <p:sp>
        <p:nvSpPr>
          <p:cNvPr id="764" name="Google Shape;764;p102"/>
          <p:cNvSpPr/>
          <p:nvPr/>
        </p:nvSpPr>
        <p:spPr>
          <a:xfrm>
            <a:off x="8198532" y="2299811"/>
            <a:ext cx="703200" cy="194400"/>
          </a:xfrm>
          <a:prstGeom prst="rect">
            <a:avLst/>
          </a:prstGeom>
          <a:solidFill>
            <a:srgbClr val="141414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/>
            <a:r>
              <a:rPr lang="en" sz="667">
                <a:solidFill>
                  <a:schemeClr val="lt1"/>
                </a:solidFill>
                <a:latin typeface="Montserrat Light" panose="00000400000000000000" pitchFamily="2" charset="0"/>
                <a:ea typeface="Calibri"/>
                <a:cs typeface="Calibri"/>
                <a:sym typeface="Calibri"/>
              </a:rPr>
              <a:t>601 01 01 01</a:t>
            </a:r>
            <a:endParaRPr sz="2400">
              <a:latin typeface="Montserrat Light" panose="00000400000000000000" pitchFamily="2" charset="0"/>
            </a:endParaRPr>
          </a:p>
        </p:txBody>
      </p:sp>
      <p:sp>
        <p:nvSpPr>
          <p:cNvPr id="765" name="Google Shape;765;p102"/>
          <p:cNvSpPr txBox="1"/>
          <p:nvPr/>
        </p:nvSpPr>
        <p:spPr>
          <a:xfrm>
            <a:off x="4672645" y="2555700"/>
            <a:ext cx="1798800" cy="677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r>
              <a:rPr lang="en" sz="1200" i="1" dirty="0">
                <a:latin typeface="Montserrat Light" panose="00000400000000000000" pitchFamily="2" charset="0"/>
                <a:ea typeface="Calibri"/>
                <a:cs typeface="Calibri"/>
                <a:sym typeface="Calibri"/>
              </a:rPr>
              <a:t>Dials call to phone number from web comms service</a:t>
            </a:r>
            <a:endParaRPr sz="2400" dirty="0">
              <a:latin typeface="Montserrat Light" panose="00000400000000000000" pitchFamily="2" charset="0"/>
            </a:endParaRPr>
          </a:p>
        </p:txBody>
      </p:sp>
      <p:sp>
        <p:nvSpPr>
          <p:cNvPr id="766" name="Google Shape;766;p102"/>
          <p:cNvSpPr/>
          <p:nvPr/>
        </p:nvSpPr>
        <p:spPr>
          <a:xfrm>
            <a:off x="431525" y="2503188"/>
            <a:ext cx="707200" cy="65280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/>
            <a:r>
              <a:rPr lang="en" sz="1867" dirty="0">
                <a:solidFill>
                  <a:schemeClr val="lt1"/>
                </a:solidFill>
                <a:latin typeface="Montserrat Light" panose="00000400000000000000" pitchFamily="2" charset="0"/>
                <a:sym typeface="Arial"/>
              </a:rPr>
              <a:t>A</a:t>
            </a:r>
            <a:endParaRPr sz="2400" dirty="0">
              <a:latin typeface="Montserrat Light" panose="00000400000000000000" pitchFamily="2" charset="0"/>
            </a:endParaRPr>
          </a:p>
        </p:txBody>
      </p:sp>
      <p:sp>
        <p:nvSpPr>
          <p:cNvPr id="767" name="Google Shape;767;p102"/>
          <p:cNvSpPr txBox="1"/>
          <p:nvPr/>
        </p:nvSpPr>
        <p:spPr>
          <a:xfrm>
            <a:off x="3179545" y="3552757"/>
            <a:ext cx="2566800" cy="533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algn="ctr"/>
            <a:r>
              <a:rPr lang="en" sz="1333" b="1">
                <a:solidFill>
                  <a:schemeClr val="accent5"/>
                </a:solidFill>
                <a:latin typeface="Montserrat Light" panose="00000400000000000000" pitchFamily="2" charset="0"/>
                <a:ea typeface="Calibri"/>
                <a:cs typeface="Calibri"/>
                <a:sym typeface="Calibri"/>
              </a:rPr>
              <a:t>webRTC API with</a:t>
            </a:r>
            <a:endParaRPr sz="2400">
              <a:latin typeface="Montserrat Light" panose="00000400000000000000" pitchFamily="2" charset="0"/>
            </a:endParaRPr>
          </a:p>
          <a:p>
            <a:pPr algn="ctr"/>
            <a:r>
              <a:rPr lang="en" sz="1333" b="1">
                <a:solidFill>
                  <a:schemeClr val="accent5"/>
                </a:solidFill>
                <a:latin typeface="Montserrat Light" panose="00000400000000000000" pitchFamily="2" charset="0"/>
                <a:ea typeface="Calibri"/>
                <a:cs typeface="Calibri"/>
                <a:sym typeface="Calibri"/>
              </a:rPr>
              <a:t>BYON API integration</a:t>
            </a:r>
            <a:endParaRPr sz="2400">
              <a:latin typeface="Montserrat Light" panose="00000400000000000000" pitchFamily="2" charset="0"/>
            </a:endParaRPr>
          </a:p>
        </p:txBody>
      </p:sp>
      <p:sp>
        <p:nvSpPr>
          <p:cNvPr id="768" name="Google Shape;768;p102"/>
          <p:cNvSpPr/>
          <p:nvPr/>
        </p:nvSpPr>
        <p:spPr>
          <a:xfrm>
            <a:off x="9029808" y="1653021"/>
            <a:ext cx="2984000" cy="2251200"/>
          </a:xfrm>
          <a:prstGeom prst="rect">
            <a:avLst/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44000" rIns="121900" bIns="60933" anchor="t" anchorCtr="0">
            <a:noAutofit/>
          </a:bodyPr>
          <a:lstStyle/>
          <a:p>
            <a:pPr marL="247643" indent="-247643">
              <a:buClr>
                <a:schemeClr val="lt2"/>
              </a:buClr>
              <a:buSzPts val="1000"/>
              <a:buFont typeface="Arial"/>
              <a:buChar char="•"/>
            </a:pPr>
            <a:r>
              <a:rPr lang="en" sz="1333" dirty="0">
                <a:latin typeface="Montserrat Light" panose="00000400000000000000" pitchFamily="2" charset="0"/>
                <a:sym typeface="Arial"/>
              </a:rPr>
              <a:t>Recipient receives call as if it was from User’s </a:t>
            </a:r>
            <a:r>
              <a:rPr lang="en" sz="1333" b="1" dirty="0">
                <a:latin typeface="Montserrat Light" panose="00000400000000000000" pitchFamily="2" charset="0"/>
                <a:sym typeface="Arial"/>
              </a:rPr>
              <a:t>normal phone number</a:t>
            </a:r>
            <a:endParaRPr sz="2400" dirty="0">
              <a:latin typeface="Montserrat Light" panose="00000400000000000000" pitchFamily="2" charset="0"/>
            </a:endParaRPr>
          </a:p>
          <a:p>
            <a:pPr marL="247643" indent="-247643">
              <a:spcBef>
                <a:spcPts val="800"/>
              </a:spcBef>
              <a:buClr>
                <a:schemeClr val="lt2"/>
              </a:buClr>
              <a:buSzPts val="1000"/>
              <a:buFont typeface="Arial"/>
              <a:buChar char="•"/>
            </a:pPr>
            <a:r>
              <a:rPr lang="en" sz="1333" b="1" dirty="0">
                <a:latin typeface="Montserrat Light" panose="00000400000000000000" pitchFamily="2" charset="0"/>
                <a:sym typeface="Arial"/>
              </a:rPr>
              <a:t>Maintains common number</a:t>
            </a:r>
            <a:r>
              <a:rPr lang="en" sz="1333" dirty="0">
                <a:latin typeface="Montserrat Light" panose="00000400000000000000" pitchFamily="2" charset="0"/>
                <a:sym typeface="Arial"/>
              </a:rPr>
              <a:t> through web comms service and standard subscription</a:t>
            </a:r>
            <a:endParaRPr sz="2400" dirty="0">
              <a:latin typeface="Montserrat Light" panose="00000400000000000000" pitchFamily="2" charset="0"/>
            </a:endParaRPr>
          </a:p>
          <a:p>
            <a:pPr marL="247643" indent="-247643">
              <a:spcBef>
                <a:spcPts val="800"/>
              </a:spcBef>
              <a:buClr>
                <a:schemeClr val="lt2"/>
              </a:buClr>
              <a:buSzPts val="1000"/>
              <a:buFont typeface="Arial"/>
              <a:buChar char="•"/>
            </a:pPr>
            <a:r>
              <a:rPr lang="en" sz="1333" dirty="0">
                <a:latin typeface="Montserrat Light" panose="00000400000000000000" pitchFamily="2" charset="0"/>
                <a:sym typeface="Arial"/>
              </a:rPr>
              <a:t>Facilitates</a:t>
            </a:r>
            <a:r>
              <a:rPr lang="en" sz="1333" b="1" dirty="0">
                <a:latin typeface="Montserrat Light" panose="00000400000000000000" pitchFamily="2" charset="0"/>
                <a:sym typeface="Arial"/>
              </a:rPr>
              <a:t> number recognition </a:t>
            </a:r>
            <a:r>
              <a:rPr lang="en" sz="1333" dirty="0">
                <a:latin typeface="Montserrat Light" panose="00000400000000000000" pitchFamily="2" charset="0"/>
                <a:sym typeface="Arial"/>
              </a:rPr>
              <a:t>and call-back for co-workers, partners and/or clients</a:t>
            </a:r>
            <a:endParaRPr sz="2400" dirty="0">
              <a:latin typeface="Montserrat Light" panose="00000400000000000000" pitchFamily="2" charset="0"/>
            </a:endParaRPr>
          </a:p>
        </p:txBody>
      </p:sp>
      <p:sp>
        <p:nvSpPr>
          <p:cNvPr id="769" name="Google Shape;769;p102"/>
          <p:cNvSpPr txBox="1"/>
          <p:nvPr/>
        </p:nvSpPr>
        <p:spPr>
          <a:xfrm>
            <a:off x="6343" y="3125031"/>
            <a:ext cx="2062987" cy="3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r>
              <a:rPr lang="en" sz="1600" b="1" dirty="0">
                <a:solidFill>
                  <a:schemeClr val="tx2"/>
                </a:solidFill>
                <a:latin typeface="Montserrat Light" panose="00000400000000000000" pitchFamily="2" charset="0"/>
                <a:ea typeface="Calibri"/>
                <a:cs typeface="Calibri"/>
                <a:sym typeface="Calibri"/>
              </a:rPr>
              <a:t>Out-bound calls</a:t>
            </a:r>
            <a:endParaRPr sz="2400" dirty="0">
              <a:solidFill>
                <a:schemeClr val="tx2"/>
              </a:solidFill>
              <a:latin typeface="Montserrat Light" panose="00000400000000000000" pitchFamily="2" charset="0"/>
            </a:endParaRPr>
          </a:p>
        </p:txBody>
      </p:sp>
      <p:cxnSp>
        <p:nvCxnSpPr>
          <p:cNvPr id="770" name="Google Shape;770;p102"/>
          <p:cNvCxnSpPr/>
          <p:nvPr/>
        </p:nvCxnSpPr>
        <p:spPr>
          <a:xfrm>
            <a:off x="1465260" y="2211088"/>
            <a:ext cx="3327600" cy="0"/>
          </a:xfrm>
          <a:prstGeom prst="straightConnector1">
            <a:avLst/>
          </a:prstGeom>
          <a:noFill/>
          <a:ln w="19050" cap="flat" cmpd="sng">
            <a:solidFill>
              <a:srgbClr val="0097A7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71" name="Google Shape;771;p102"/>
          <p:cNvSpPr txBox="1"/>
          <p:nvPr/>
        </p:nvSpPr>
        <p:spPr>
          <a:xfrm>
            <a:off x="2594993" y="2064617"/>
            <a:ext cx="976000" cy="3692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algn="ctr"/>
            <a:r>
              <a:rPr lang="en" sz="1600" b="1">
                <a:solidFill>
                  <a:srgbClr val="0097A7"/>
                </a:solidFill>
                <a:latin typeface="Montserrat Light" panose="00000400000000000000" pitchFamily="2" charset="0"/>
                <a:ea typeface="Calibri"/>
                <a:cs typeface="Calibri"/>
                <a:sym typeface="Calibri"/>
              </a:rPr>
              <a:t>User</a:t>
            </a:r>
            <a:endParaRPr sz="2400">
              <a:latin typeface="Montserrat Light" panose="00000400000000000000" pitchFamily="2" charset="0"/>
            </a:endParaRPr>
          </a:p>
        </p:txBody>
      </p:sp>
      <p:cxnSp>
        <p:nvCxnSpPr>
          <p:cNvPr id="772" name="Google Shape;772;p102"/>
          <p:cNvCxnSpPr/>
          <p:nvPr/>
        </p:nvCxnSpPr>
        <p:spPr>
          <a:xfrm>
            <a:off x="199961" y="4083628"/>
            <a:ext cx="11792000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73" name="Google Shape;773;p102"/>
          <p:cNvCxnSpPr/>
          <p:nvPr/>
        </p:nvCxnSpPr>
        <p:spPr>
          <a:xfrm rot="10800000">
            <a:off x="4214007" y="3333409"/>
            <a:ext cx="0" cy="288800"/>
          </a:xfrm>
          <a:prstGeom prst="straightConnector1">
            <a:avLst/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774" name="Google Shape;774;p102" descr="5G Telco Cloud | VMware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398215" y="2194671"/>
            <a:ext cx="1298068" cy="129806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75" name="Google Shape;775;p102"/>
          <p:cNvCxnSpPr/>
          <p:nvPr/>
        </p:nvCxnSpPr>
        <p:spPr>
          <a:xfrm>
            <a:off x="6006789" y="2935060"/>
            <a:ext cx="46480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776" name="Google Shape;776;p102"/>
          <p:cNvCxnSpPr/>
          <p:nvPr/>
        </p:nvCxnSpPr>
        <p:spPr>
          <a:xfrm>
            <a:off x="4752865" y="2095288"/>
            <a:ext cx="0" cy="366800"/>
          </a:xfrm>
          <a:prstGeom prst="straightConnector1">
            <a:avLst/>
          </a:prstGeom>
          <a:noFill/>
          <a:ln w="19050" cap="flat" cmpd="sng">
            <a:solidFill>
              <a:srgbClr val="0097A7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77" name="Google Shape;777;p102"/>
          <p:cNvCxnSpPr/>
          <p:nvPr/>
        </p:nvCxnSpPr>
        <p:spPr>
          <a:xfrm>
            <a:off x="1418561" y="2095288"/>
            <a:ext cx="0" cy="366800"/>
          </a:xfrm>
          <a:prstGeom prst="straightConnector1">
            <a:avLst/>
          </a:prstGeom>
          <a:noFill/>
          <a:ln w="19050" cap="flat" cmpd="sng">
            <a:solidFill>
              <a:srgbClr val="0097A7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78" name="Google Shape;778;p102"/>
          <p:cNvSpPr/>
          <p:nvPr/>
        </p:nvSpPr>
        <p:spPr>
          <a:xfrm>
            <a:off x="7923573" y="2299811"/>
            <a:ext cx="1129200" cy="194400"/>
          </a:xfrm>
          <a:prstGeom prst="rect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/>
            <a:endParaRPr sz="1867">
              <a:solidFill>
                <a:schemeClr val="lt1"/>
              </a:solidFill>
              <a:latin typeface="Montserrat Light" panose="00000400000000000000" pitchFamily="2" charset="0"/>
              <a:sym typeface="Arial"/>
            </a:endParaRPr>
          </a:p>
        </p:txBody>
      </p:sp>
      <p:sp>
        <p:nvSpPr>
          <p:cNvPr id="779" name="Google Shape;779;p102"/>
          <p:cNvSpPr/>
          <p:nvPr/>
        </p:nvSpPr>
        <p:spPr>
          <a:xfrm>
            <a:off x="2147535" y="3406867"/>
            <a:ext cx="1408400" cy="247600"/>
          </a:xfrm>
          <a:prstGeom prst="rect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/>
            <a:endParaRPr sz="1867">
              <a:solidFill>
                <a:schemeClr val="lt1"/>
              </a:solidFill>
              <a:latin typeface="Montserrat Light" panose="00000400000000000000" pitchFamily="2" charset="0"/>
              <a:sym typeface="Arial"/>
            </a:endParaRPr>
          </a:p>
        </p:txBody>
      </p:sp>
      <p:sp>
        <p:nvSpPr>
          <p:cNvPr id="780" name="Google Shape;780;p102"/>
          <p:cNvSpPr/>
          <p:nvPr/>
        </p:nvSpPr>
        <p:spPr>
          <a:xfrm>
            <a:off x="9055941" y="4101996"/>
            <a:ext cx="2984000" cy="2590800"/>
          </a:xfrm>
          <a:prstGeom prst="rect">
            <a:avLst/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44000" rIns="121900" bIns="60933" anchor="t" anchorCtr="0">
            <a:noAutofit/>
          </a:bodyPr>
          <a:lstStyle/>
          <a:p>
            <a:pPr marL="247643" indent="-247643">
              <a:buClr>
                <a:schemeClr val="lt2"/>
              </a:buClr>
              <a:buSzPts val="1000"/>
              <a:buFont typeface="Arial"/>
              <a:buChar char="•"/>
            </a:pPr>
            <a:r>
              <a:rPr lang="en" sz="1333" dirty="0">
                <a:latin typeface="Montserrat Light" panose="00000400000000000000" pitchFamily="2" charset="0"/>
                <a:sym typeface="Arial"/>
              </a:rPr>
              <a:t>Receive phone calls simultaneously on phone subscription and web comms service</a:t>
            </a:r>
            <a:endParaRPr sz="1333" b="1" dirty="0">
              <a:latin typeface="Montserrat Light" panose="00000400000000000000" pitchFamily="2" charset="0"/>
              <a:sym typeface="Arial"/>
            </a:endParaRPr>
          </a:p>
          <a:p>
            <a:pPr marL="247643" indent="-247643">
              <a:spcBef>
                <a:spcPts val="800"/>
              </a:spcBef>
              <a:buClr>
                <a:schemeClr val="lt2"/>
              </a:buClr>
              <a:buSzPts val="1000"/>
              <a:buFont typeface="Arial"/>
              <a:buChar char="•"/>
            </a:pPr>
            <a:r>
              <a:rPr lang="en" sz="1333" dirty="0">
                <a:latin typeface="Montserrat Light" panose="00000400000000000000" pitchFamily="2" charset="0"/>
                <a:sym typeface="Arial"/>
              </a:rPr>
              <a:t>Presents</a:t>
            </a:r>
            <a:r>
              <a:rPr lang="en" sz="1333" b="1" dirty="0">
                <a:latin typeface="Montserrat Light" panose="00000400000000000000" pitchFamily="2" charset="0"/>
                <a:sym typeface="Arial"/>
              </a:rPr>
              <a:t> “Occupied user info to caller</a:t>
            </a:r>
            <a:r>
              <a:rPr lang="en" sz="1333" dirty="0">
                <a:latin typeface="Montserrat Light" panose="00000400000000000000" pitchFamily="2" charset="0"/>
                <a:sym typeface="Arial"/>
              </a:rPr>
              <a:t> user is already in phone call</a:t>
            </a:r>
            <a:endParaRPr sz="2400" dirty="0">
              <a:latin typeface="Montserrat Light" panose="00000400000000000000" pitchFamily="2" charset="0"/>
            </a:endParaRPr>
          </a:p>
          <a:p>
            <a:pPr marL="247643" indent="-247643">
              <a:spcBef>
                <a:spcPts val="800"/>
              </a:spcBef>
              <a:buClr>
                <a:schemeClr val="lt2"/>
              </a:buClr>
              <a:buSzPts val="1000"/>
              <a:buFont typeface="Arial"/>
              <a:buChar char="•"/>
            </a:pPr>
            <a:r>
              <a:rPr lang="en" sz="1333" dirty="0">
                <a:latin typeface="Montserrat Light" panose="00000400000000000000" pitchFamily="2" charset="0"/>
                <a:sym typeface="Arial"/>
              </a:rPr>
              <a:t>Facilitates</a:t>
            </a:r>
            <a:r>
              <a:rPr lang="en" sz="1333" b="1" dirty="0">
                <a:latin typeface="Montserrat Light" panose="00000400000000000000" pitchFamily="2" charset="0"/>
                <a:sym typeface="Arial"/>
              </a:rPr>
              <a:t> number recognition </a:t>
            </a:r>
            <a:r>
              <a:rPr lang="en" sz="1333" dirty="0">
                <a:latin typeface="Montserrat Light" panose="00000400000000000000" pitchFamily="2" charset="0"/>
                <a:sym typeface="Arial"/>
              </a:rPr>
              <a:t>and call-back for co-workers, partners and/or clients</a:t>
            </a:r>
            <a:endParaRPr sz="2400" dirty="0">
              <a:latin typeface="Montserrat Light" panose="00000400000000000000" pitchFamily="2" charset="0"/>
            </a:endParaRPr>
          </a:p>
        </p:txBody>
      </p:sp>
      <p:pic>
        <p:nvPicPr>
          <p:cNvPr id="781" name="Google Shape;781;p102" descr="Apple is 'Looking Into' Limited Reports of Incoming Call Delays on iPhone X  - MacRumors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624599" y="4413049"/>
            <a:ext cx="805581" cy="1617144"/>
          </a:xfrm>
          <a:prstGeom prst="rect">
            <a:avLst/>
          </a:prstGeom>
          <a:noFill/>
          <a:ln>
            <a:noFill/>
          </a:ln>
        </p:spPr>
      </p:pic>
      <p:sp>
        <p:nvSpPr>
          <p:cNvPr id="782" name="Google Shape;782;p102"/>
          <p:cNvSpPr/>
          <p:nvPr/>
        </p:nvSpPr>
        <p:spPr>
          <a:xfrm>
            <a:off x="1645951" y="4654795"/>
            <a:ext cx="734400" cy="84400"/>
          </a:xfrm>
          <a:prstGeom prst="rect">
            <a:avLst/>
          </a:prstGeom>
          <a:solidFill>
            <a:srgbClr val="141414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/>
            <a:r>
              <a:rPr lang="en" sz="667">
                <a:solidFill>
                  <a:schemeClr val="lt1"/>
                </a:solidFill>
                <a:latin typeface="Montserrat Light" panose="00000400000000000000" pitchFamily="2" charset="0"/>
                <a:ea typeface="Calibri"/>
                <a:cs typeface="Calibri"/>
                <a:sym typeface="Calibri"/>
              </a:rPr>
              <a:t>601 01 01 01</a:t>
            </a:r>
            <a:endParaRPr sz="2400">
              <a:latin typeface="Montserrat Light" panose="00000400000000000000" pitchFamily="2" charset="0"/>
            </a:endParaRPr>
          </a:p>
        </p:txBody>
      </p:sp>
      <p:cxnSp>
        <p:nvCxnSpPr>
          <p:cNvPr id="783" name="Google Shape;783;p102"/>
          <p:cNvCxnSpPr/>
          <p:nvPr/>
        </p:nvCxnSpPr>
        <p:spPr>
          <a:xfrm>
            <a:off x="2542801" y="5338299"/>
            <a:ext cx="108040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triangle" w="med" len="med"/>
          </a:ln>
        </p:spPr>
      </p:cxnSp>
      <p:grpSp>
        <p:nvGrpSpPr>
          <p:cNvPr id="784" name="Google Shape;784;p102"/>
          <p:cNvGrpSpPr/>
          <p:nvPr/>
        </p:nvGrpSpPr>
        <p:grpSpPr>
          <a:xfrm>
            <a:off x="6679877" y="4590745"/>
            <a:ext cx="521251" cy="660763"/>
            <a:chOff x="6791508" y="4953712"/>
            <a:chExt cx="1042500" cy="1513196"/>
          </a:xfrm>
        </p:grpSpPr>
        <p:pic>
          <p:nvPicPr>
            <p:cNvPr id="785" name="Google Shape;785;p102" descr="Apple is 'Looking Into' Limited Reports of Incoming Call Delays on iPhone X  - MacRumors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6918782" y="4953712"/>
              <a:ext cx="753796" cy="151319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86" name="Google Shape;786;p102"/>
            <p:cNvSpPr/>
            <p:nvPr/>
          </p:nvSpPr>
          <p:spPr>
            <a:xfrm>
              <a:off x="6791508" y="5035049"/>
              <a:ext cx="1042500" cy="382200"/>
            </a:xfrm>
            <a:prstGeom prst="rect">
              <a:avLst/>
            </a:prstGeom>
            <a:solidFill>
              <a:srgbClr val="141414"/>
            </a:solidFill>
            <a:ln>
              <a:noFill/>
            </a:ln>
          </p:spPr>
          <p:txBody>
            <a:bodyPr spcFirstLastPara="1" wrap="square" lIns="0" tIns="60933" rIns="0" bIns="60933" anchor="ctr" anchorCtr="0">
              <a:noAutofit/>
            </a:bodyPr>
            <a:lstStyle/>
            <a:p>
              <a:pPr algn="ctr"/>
              <a:r>
                <a:rPr lang="en" sz="533">
                  <a:solidFill>
                    <a:schemeClr val="lt1"/>
                  </a:solidFill>
                  <a:latin typeface="Montserrat Light" panose="00000400000000000000" pitchFamily="2" charset="0"/>
                  <a:ea typeface="Calibri"/>
                  <a:cs typeface="Calibri"/>
                  <a:sym typeface="Calibri"/>
                </a:rPr>
                <a:t>911 40 40 40</a:t>
              </a:r>
              <a:endParaRPr sz="2400">
                <a:latin typeface="Montserrat Light" panose="00000400000000000000" pitchFamily="2" charset="0"/>
              </a:endParaRPr>
            </a:p>
          </p:txBody>
        </p:sp>
      </p:grpSp>
      <p:cxnSp>
        <p:nvCxnSpPr>
          <p:cNvPr id="787" name="Google Shape;787;p102"/>
          <p:cNvCxnSpPr/>
          <p:nvPr/>
        </p:nvCxnSpPr>
        <p:spPr>
          <a:xfrm rot="10800000" flipH="1">
            <a:off x="5055853" y="4254827"/>
            <a:ext cx="3752800" cy="14000"/>
          </a:xfrm>
          <a:prstGeom prst="straightConnector1">
            <a:avLst/>
          </a:prstGeom>
          <a:noFill/>
          <a:ln w="19050" cap="flat" cmpd="sng">
            <a:solidFill>
              <a:srgbClr val="0097A7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88" name="Google Shape;788;p102"/>
          <p:cNvSpPr txBox="1"/>
          <p:nvPr/>
        </p:nvSpPr>
        <p:spPr>
          <a:xfrm>
            <a:off x="5848065" y="3609305"/>
            <a:ext cx="1926000" cy="3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algn="ctr"/>
            <a:r>
              <a:rPr lang="en" sz="1600" b="1" dirty="0">
                <a:solidFill>
                  <a:srgbClr val="0097A7"/>
                </a:solidFill>
                <a:latin typeface="Montserrat Light" panose="00000400000000000000" pitchFamily="2" charset="0"/>
                <a:ea typeface="Calibri"/>
                <a:cs typeface="Calibri"/>
                <a:sym typeface="Calibri"/>
              </a:rPr>
              <a:t>User</a:t>
            </a:r>
            <a:endParaRPr sz="2133" b="1" dirty="0">
              <a:solidFill>
                <a:srgbClr val="0097A7"/>
              </a:solidFill>
              <a:latin typeface="Montserrat Light" panose="00000400000000000000" pitchFamily="2" charset="0"/>
              <a:ea typeface="Calibri"/>
              <a:cs typeface="Calibri"/>
              <a:sym typeface="Calibri"/>
            </a:endParaRPr>
          </a:p>
        </p:txBody>
      </p:sp>
      <p:sp>
        <p:nvSpPr>
          <p:cNvPr id="789" name="Google Shape;789;p102"/>
          <p:cNvSpPr txBox="1"/>
          <p:nvPr/>
        </p:nvSpPr>
        <p:spPr>
          <a:xfrm>
            <a:off x="4257301" y="5892620"/>
            <a:ext cx="2449600" cy="533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algn="ctr"/>
            <a:r>
              <a:rPr lang="en" sz="1333" b="1">
                <a:solidFill>
                  <a:schemeClr val="accent5"/>
                </a:solidFill>
                <a:latin typeface="Montserrat Light" panose="00000400000000000000" pitchFamily="2" charset="0"/>
                <a:ea typeface="Calibri"/>
                <a:cs typeface="Calibri"/>
                <a:sym typeface="Calibri"/>
              </a:rPr>
              <a:t>webRTC API with</a:t>
            </a:r>
            <a:endParaRPr sz="2400">
              <a:latin typeface="Montserrat Light" panose="00000400000000000000" pitchFamily="2" charset="0"/>
            </a:endParaRPr>
          </a:p>
          <a:p>
            <a:pPr algn="ctr"/>
            <a:r>
              <a:rPr lang="en" sz="1333" b="1">
                <a:solidFill>
                  <a:schemeClr val="accent5"/>
                </a:solidFill>
                <a:latin typeface="Montserrat Light" panose="00000400000000000000" pitchFamily="2" charset="0"/>
                <a:ea typeface="Calibri"/>
                <a:cs typeface="Calibri"/>
                <a:sym typeface="Calibri"/>
              </a:rPr>
              <a:t>BYON API integration</a:t>
            </a:r>
            <a:endParaRPr sz="2400">
              <a:latin typeface="Montserrat Light" panose="00000400000000000000" pitchFamily="2" charset="0"/>
            </a:endParaRPr>
          </a:p>
        </p:txBody>
      </p:sp>
      <p:sp>
        <p:nvSpPr>
          <p:cNvPr id="790" name="Google Shape;790;p102"/>
          <p:cNvSpPr txBox="1"/>
          <p:nvPr/>
        </p:nvSpPr>
        <p:spPr>
          <a:xfrm>
            <a:off x="2427447" y="4972946"/>
            <a:ext cx="2144800" cy="533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r>
              <a:rPr lang="en" sz="1333" i="1">
                <a:solidFill>
                  <a:srgbClr val="0097A7"/>
                </a:solidFill>
                <a:latin typeface="Montserrat Light" panose="00000400000000000000" pitchFamily="2" charset="0"/>
                <a:ea typeface="Calibri"/>
                <a:cs typeface="Calibri"/>
                <a:sym typeface="Calibri"/>
              </a:rPr>
              <a:t>Dials call to phone number</a:t>
            </a:r>
            <a:endParaRPr sz="2400">
              <a:latin typeface="Montserrat Light" panose="00000400000000000000" pitchFamily="2" charset="0"/>
            </a:endParaRPr>
          </a:p>
        </p:txBody>
      </p:sp>
      <p:grpSp>
        <p:nvGrpSpPr>
          <p:cNvPr id="791" name="Google Shape;791;p102"/>
          <p:cNvGrpSpPr/>
          <p:nvPr/>
        </p:nvGrpSpPr>
        <p:grpSpPr>
          <a:xfrm>
            <a:off x="6799167" y="5372548"/>
            <a:ext cx="989291" cy="701992"/>
            <a:chOff x="3780549" y="832990"/>
            <a:chExt cx="5508303" cy="3452418"/>
          </a:xfrm>
        </p:grpSpPr>
        <p:pic>
          <p:nvPicPr>
            <p:cNvPr id="792" name="Google Shape;792;p102" descr="Kensington UltraThin Magnetic Privacy Screen for 13&quot; MacBook Pro/Air - Apple"/>
            <p:cNvPicPr preferRelativeResize="0"/>
            <p:nvPr/>
          </p:nvPicPr>
          <p:blipFill rotWithShape="1">
            <a:blip r:embed="rId8">
              <a:alphaModFix/>
            </a:blip>
            <a:srcRect l="9975" t="27084" r="9702" b="22573"/>
            <a:stretch/>
          </p:blipFill>
          <p:spPr>
            <a:xfrm>
              <a:off x="3780549" y="832990"/>
              <a:ext cx="5508303" cy="3452418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793" name="Google Shape;793;p102"/>
            <p:cNvGrpSpPr/>
            <p:nvPr/>
          </p:nvGrpSpPr>
          <p:grpSpPr>
            <a:xfrm>
              <a:off x="4453883" y="1213023"/>
              <a:ext cx="4112406" cy="2555026"/>
              <a:chOff x="2313858" y="2709916"/>
              <a:chExt cx="3769737" cy="2462438"/>
            </a:xfrm>
          </p:grpSpPr>
          <p:pic>
            <p:nvPicPr>
              <p:cNvPr id="794" name="Google Shape;794;p102" descr="No notification when someone calls - Microsoft Q&amp;A"/>
              <p:cNvPicPr preferRelativeResize="0"/>
              <p:nvPr/>
            </p:nvPicPr>
            <p:blipFill rotWithShape="1">
              <a:blip r:embed="rId9">
                <a:alphaModFix/>
              </a:blip>
              <a:srcRect l="5807" t="8943" r="2297" b="5637"/>
              <a:stretch/>
            </p:blipFill>
            <p:spPr>
              <a:xfrm>
                <a:off x="2313858" y="2709916"/>
                <a:ext cx="3769737" cy="246243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795" name="Google Shape;795;p102"/>
              <p:cNvSpPr/>
              <p:nvPr/>
            </p:nvSpPr>
            <p:spPr>
              <a:xfrm>
                <a:off x="2924800" y="2724699"/>
                <a:ext cx="2621700" cy="404700"/>
              </a:xfrm>
              <a:prstGeom prst="rect">
                <a:avLst/>
              </a:prstGeom>
              <a:solidFill>
                <a:srgbClr val="000200"/>
              </a:solidFill>
              <a:ln>
                <a:noFill/>
              </a:ln>
            </p:spPr>
            <p:txBody>
              <a:bodyPr spcFirstLastPara="1" wrap="square" lIns="0" tIns="60933" rIns="0" bIns="60933" anchor="ctr" anchorCtr="0">
                <a:noAutofit/>
              </a:bodyPr>
              <a:lstStyle/>
              <a:p>
                <a:pPr algn="ctr"/>
                <a:r>
                  <a:rPr lang="en" sz="667">
                    <a:solidFill>
                      <a:schemeClr val="lt1"/>
                    </a:solidFill>
                    <a:latin typeface="Montserrat Light" panose="00000400000000000000" pitchFamily="2" charset="0"/>
                    <a:ea typeface="Calibri"/>
                    <a:cs typeface="Calibri"/>
                    <a:sym typeface="Calibri"/>
                  </a:rPr>
                  <a:t>911 40 40 40</a:t>
                </a:r>
                <a:endParaRPr sz="2400">
                  <a:latin typeface="Montserrat Light" panose="00000400000000000000" pitchFamily="2" charset="0"/>
                </a:endParaRPr>
              </a:p>
            </p:txBody>
          </p:sp>
        </p:grpSp>
      </p:grpSp>
      <p:cxnSp>
        <p:nvCxnSpPr>
          <p:cNvPr id="796" name="Google Shape;796;p102"/>
          <p:cNvCxnSpPr/>
          <p:nvPr/>
        </p:nvCxnSpPr>
        <p:spPr>
          <a:xfrm>
            <a:off x="6239128" y="6074748"/>
            <a:ext cx="468000" cy="0"/>
          </a:xfrm>
          <a:prstGeom prst="straightConnector1">
            <a:avLst/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797" name="Google Shape;797;p102" descr="5G Telco Cloud | VMware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445645" y="4542695"/>
            <a:ext cx="1224940" cy="133353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98" name="Google Shape;798;p102"/>
          <p:cNvCxnSpPr/>
          <p:nvPr/>
        </p:nvCxnSpPr>
        <p:spPr>
          <a:xfrm>
            <a:off x="7492293" y="5438036"/>
            <a:ext cx="6344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99" name="Google Shape;799;p102"/>
          <p:cNvCxnSpPr>
            <a:endCxn id="785" idx="1"/>
          </p:cNvCxnSpPr>
          <p:nvPr/>
        </p:nvCxnSpPr>
        <p:spPr>
          <a:xfrm rot="10800000" flipH="1">
            <a:off x="5704715" y="4921127"/>
            <a:ext cx="1038800" cy="3020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800" name="Google Shape;800;p102"/>
          <p:cNvCxnSpPr/>
          <p:nvPr/>
        </p:nvCxnSpPr>
        <p:spPr>
          <a:xfrm>
            <a:off x="5692817" y="5232200"/>
            <a:ext cx="964800" cy="460800"/>
          </a:xfrm>
          <a:prstGeom prst="bentConnector3">
            <a:avLst>
              <a:gd name="adj1" fmla="val 51527"/>
            </a:avLst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801" name="Google Shape;801;p102"/>
          <p:cNvCxnSpPr/>
          <p:nvPr/>
        </p:nvCxnSpPr>
        <p:spPr>
          <a:xfrm>
            <a:off x="8808720" y="4249655"/>
            <a:ext cx="0" cy="366800"/>
          </a:xfrm>
          <a:prstGeom prst="straightConnector1">
            <a:avLst/>
          </a:prstGeom>
          <a:noFill/>
          <a:ln w="19050" cap="flat" cmpd="sng">
            <a:solidFill>
              <a:srgbClr val="0097A7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02" name="Google Shape;802;p102"/>
          <p:cNvCxnSpPr/>
          <p:nvPr/>
        </p:nvCxnSpPr>
        <p:spPr>
          <a:xfrm>
            <a:off x="5055853" y="4287940"/>
            <a:ext cx="0" cy="366800"/>
          </a:xfrm>
          <a:prstGeom prst="straightConnector1">
            <a:avLst/>
          </a:prstGeom>
          <a:noFill/>
          <a:ln w="19050" cap="flat" cmpd="sng">
            <a:solidFill>
              <a:srgbClr val="0097A7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03" name="Google Shape;803;p102"/>
          <p:cNvSpPr/>
          <p:nvPr/>
        </p:nvSpPr>
        <p:spPr>
          <a:xfrm>
            <a:off x="1581999" y="4616509"/>
            <a:ext cx="787600" cy="175200"/>
          </a:xfrm>
          <a:prstGeom prst="rect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/>
            <a:endParaRPr sz="1867">
              <a:solidFill>
                <a:schemeClr val="lt1"/>
              </a:solidFill>
              <a:latin typeface="Montserrat Light" panose="00000400000000000000" pitchFamily="2" charset="0"/>
              <a:sym typeface="Arial"/>
            </a:endParaRPr>
          </a:p>
        </p:txBody>
      </p:sp>
      <p:sp>
        <p:nvSpPr>
          <p:cNvPr id="804" name="Google Shape;804;p102"/>
          <p:cNvSpPr/>
          <p:nvPr/>
        </p:nvSpPr>
        <p:spPr>
          <a:xfrm>
            <a:off x="431525" y="4892119"/>
            <a:ext cx="707200" cy="65280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/>
            <a:r>
              <a:rPr lang="en" sz="1867">
                <a:solidFill>
                  <a:schemeClr val="lt1"/>
                </a:solidFill>
                <a:latin typeface="Montserrat Light" panose="00000400000000000000" pitchFamily="2" charset="0"/>
                <a:sym typeface="Arial"/>
              </a:rPr>
              <a:t>A</a:t>
            </a:r>
            <a:endParaRPr sz="2400">
              <a:latin typeface="Montserrat Light" panose="00000400000000000000" pitchFamily="2" charset="0"/>
            </a:endParaRPr>
          </a:p>
        </p:txBody>
      </p:sp>
      <p:sp>
        <p:nvSpPr>
          <p:cNvPr id="805" name="Google Shape;805;p102"/>
          <p:cNvSpPr txBox="1"/>
          <p:nvPr/>
        </p:nvSpPr>
        <p:spPr>
          <a:xfrm>
            <a:off x="6343" y="5544276"/>
            <a:ext cx="1706770" cy="3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r>
              <a:rPr lang="en" sz="1600" b="1" dirty="0">
                <a:solidFill>
                  <a:schemeClr val="tx2"/>
                </a:solidFill>
                <a:latin typeface="Montserrat Light" panose="00000400000000000000" pitchFamily="2" charset="0"/>
                <a:ea typeface="Calibri"/>
                <a:cs typeface="Calibri"/>
                <a:sym typeface="Calibri"/>
              </a:rPr>
              <a:t>In-bound calls</a:t>
            </a:r>
            <a:endParaRPr sz="2400" dirty="0">
              <a:solidFill>
                <a:schemeClr val="tx2"/>
              </a:solidFill>
              <a:latin typeface="Montserrat Light" panose="00000400000000000000" pitchFamily="2" charset="0"/>
            </a:endParaRPr>
          </a:p>
        </p:txBody>
      </p:sp>
      <p:pic>
        <p:nvPicPr>
          <p:cNvPr id="806" name="Google Shape;806;p102" descr="user Vector Icons free download in SVG, PNG Format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263415" y="4312863"/>
            <a:ext cx="830464" cy="830464"/>
          </a:xfrm>
          <a:prstGeom prst="rect">
            <a:avLst/>
          </a:prstGeom>
          <a:noFill/>
          <a:ln>
            <a:noFill/>
          </a:ln>
        </p:spPr>
      </p:pic>
      <p:sp>
        <p:nvSpPr>
          <p:cNvPr id="807" name="Google Shape;807;p102"/>
          <p:cNvSpPr txBox="1"/>
          <p:nvPr/>
        </p:nvSpPr>
        <p:spPr>
          <a:xfrm>
            <a:off x="7492311" y="4848213"/>
            <a:ext cx="1516000" cy="533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algn="ctr"/>
            <a:r>
              <a:rPr lang="en" sz="1333">
                <a:solidFill>
                  <a:srgbClr val="000000"/>
                </a:solidFill>
                <a:latin typeface="Montserrat Light" panose="00000400000000000000" pitchFamily="2" charset="0"/>
                <a:ea typeface="Calibri"/>
                <a:cs typeface="Calibri"/>
                <a:sym typeface="Calibri"/>
              </a:rPr>
              <a:t>Mobile phone: </a:t>
            </a:r>
            <a:endParaRPr sz="2400">
              <a:latin typeface="Montserrat Light" panose="00000400000000000000" pitchFamily="2" charset="0"/>
            </a:endParaRPr>
          </a:p>
          <a:p>
            <a:pPr algn="ctr"/>
            <a:r>
              <a:rPr lang="en" sz="1333">
                <a:solidFill>
                  <a:srgbClr val="000000"/>
                </a:solidFill>
                <a:latin typeface="Montserrat Light" panose="00000400000000000000" pitchFamily="2" charset="0"/>
                <a:ea typeface="Calibri"/>
                <a:cs typeface="Calibri"/>
                <a:sym typeface="Calibri"/>
              </a:rPr>
              <a:t>601 01 01 01</a:t>
            </a:r>
            <a:endParaRPr sz="2400">
              <a:latin typeface="Montserrat Light" panose="00000400000000000000" pitchFamily="2" charset="0"/>
            </a:endParaRPr>
          </a:p>
        </p:txBody>
      </p:sp>
      <p:pic>
        <p:nvPicPr>
          <p:cNvPr id="808" name="Google Shape;808;p102" descr="Resultado de imagen de simcar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5400000">
            <a:off x="7977096" y="4575060"/>
            <a:ext cx="334009" cy="371539"/>
          </a:xfrm>
          <a:prstGeom prst="rect">
            <a:avLst/>
          </a:prstGeom>
          <a:noFill/>
          <a:ln>
            <a:noFill/>
          </a:ln>
        </p:spPr>
      </p:pic>
      <p:sp>
        <p:nvSpPr>
          <p:cNvPr id="809" name="Google Shape;809;p102"/>
          <p:cNvSpPr/>
          <p:nvPr/>
        </p:nvSpPr>
        <p:spPr>
          <a:xfrm>
            <a:off x="7671032" y="5114851"/>
            <a:ext cx="1206400" cy="247600"/>
          </a:xfrm>
          <a:prstGeom prst="rect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/>
            <a:endParaRPr sz="1867">
              <a:solidFill>
                <a:schemeClr val="lt1"/>
              </a:solidFill>
              <a:latin typeface="Montserrat Light" panose="00000400000000000000" pitchFamily="2" charset="0"/>
              <a:sym typeface="Arial"/>
            </a:endParaRPr>
          </a:p>
        </p:txBody>
      </p:sp>
      <p:sp>
        <p:nvSpPr>
          <p:cNvPr id="2" name="Título 2">
            <a:extLst>
              <a:ext uri="{FF2B5EF4-FFF2-40B4-BE49-F238E27FC236}">
                <a16:creationId xmlns:a16="http://schemas.microsoft.com/office/drawing/2014/main" id="{C932C113-B156-F065-E7C0-9B757804F668}"/>
              </a:ext>
            </a:extLst>
          </p:cNvPr>
          <p:cNvSpPr txBox="1">
            <a:spLocks/>
          </p:cNvSpPr>
          <p:nvPr/>
        </p:nvSpPr>
        <p:spPr>
          <a:xfrm>
            <a:off x="572559" y="718184"/>
            <a:ext cx="11259303" cy="80094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1" i="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2800" dirty="0"/>
              <a:t>High Level </a:t>
            </a:r>
            <a:r>
              <a:rPr lang="es-ES" sz="2800" dirty="0" err="1"/>
              <a:t>Description</a:t>
            </a:r>
            <a:r>
              <a:rPr lang="es-ES" sz="2800" dirty="0"/>
              <a:t> – </a:t>
            </a:r>
            <a:r>
              <a:rPr lang="es-ES" sz="2800" dirty="0" err="1"/>
              <a:t>Value</a:t>
            </a:r>
            <a:r>
              <a:rPr lang="es-ES" sz="2800" dirty="0"/>
              <a:t> </a:t>
            </a:r>
            <a:r>
              <a:rPr lang="es-ES" sz="2800" dirty="0" err="1"/>
              <a:t>proposition</a:t>
            </a:r>
            <a:endParaRPr lang="es-ES" sz="2800" dirty="0"/>
          </a:p>
        </p:txBody>
      </p:sp>
      <p:sp>
        <p:nvSpPr>
          <p:cNvPr id="3" name="Marcador de texto 5">
            <a:extLst>
              <a:ext uri="{FF2B5EF4-FFF2-40B4-BE49-F238E27FC236}">
                <a16:creationId xmlns:a16="http://schemas.microsoft.com/office/drawing/2014/main" id="{9DEBACCE-0D4E-A45E-8379-F4B846224D23}"/>
              </a:ext>
            </a:extLst>
          </p:cNvPr>
          <p:cNvSpPr txBox="1">
            <a:spLocks/>
          </p:cNvSpPr>
          <p:nvPr/>
        </p:nvSpPr>
        <p:spPr>
          <a:xfrm>
            <a:off x="581847" y="366676"/>
            <a:ext cx="11259303" cy="19843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5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 baseline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300" kern="1200" cap="all" baseline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5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BYON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D776E43A-FC3F-3644-9DED-2AD48A28235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s-ES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19CE81-7A22-44AA-906C-A01FE2D5665F}"/>
              </a:ext>
            </a:extLst>
          </p:cNvPr>
          <p:cNvSpPr txBox="1"/>
          <p:nvPr/>
        </p:nvSpPr>
        <p:spPr>
          <a:xfrm>
            <a:off x="407704" y="1571040"/>
            <a:ext cx="626815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44" indent="-285744">
              <a:buFont typeface="Arial" panose="020B0604020202020204" pitchFamily="34" charset="0"/>
              <a:buChar char="•"/>
            </a:pPr>
            <a:r>
              <a:rPr lang="en-US" sz="1600" dirty="0">
                <a:latin typeface="Montserrat Light" panose="00000400000000000000" pitchFamily="2" charset="0"/>
              </a:rPr>
              <a:t>BYON and other use cases is realized through the webRTC Gateway deployed to extend the network voice  services to any web-based client or non-</a:t>
            </a:r>
            <a:r>
              <a:rPr lang="en-US" sz="1600" dirty="0" err="1">
                <a:latin typeface="Montserrat Light" panose="00000400000000000000" pitchFamily="2" charset="0"/>
              </a:rPr>
              <a:t>simcard</a:t>
            </a:r>
            <a:r>
              <a:rPr lang="en-US" sz="1600" dirty="0">
                <a:latin typeface="Montserrat Light" panose="00000400000000000000" pitchFamily="2" charset="0"/>
              </a:rPr>
              <a:t> device</a:t>
            </a:r>
          </a:p>
          <a:p>
            <a:endParaRPr lang="en-US" sz="1600" dirty="0">
              <a:latin typeface="Montserrat Light" panose="00000400000000000000" pitchFamily="2" charset="0"/>
            </a:endParaRPr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en-US" sz="1600" dirty="0">
                <a:latin typeface="Montserrat Light" panose="00000400000000000000" pitchFamily="2" charset="0"/>
              </a:rPr>
              <a:t>This element provides: </a:t>
            </a:r>
          </a:p>
          <a:p>
            <a:pPr marL="742932" lvl="1" indent="-285744">
              <a:buFont typeface="Arial" panose="020B0604020202020204" pitchFamily="34" charset="0"/>
              <a:buChar char="•"/>
            </a:pPr>
            <a:r>
              <a:rPr lang="en-US" sz="1600" dirty="0">
                <a:latin typeface="Montserrat Light" panose="00000400000000000000" pitchFamily="2" charset="0"/>
              </a:rPr>
              <a:t>Interworking between the web-based world and the IMS world</a:t>
            </a:r>
          </a:p>
          <a:p>
            <a:pPr marL="742932" lvl="1" indent="-285744">
              <a:buFont typeface="Arial" panose="020B0604020202020204" pitchFamily="34" charset="0"/>
              <a:buChar char="•"/>
            </a:pPr>
            <a:r>
              <a:rPr lang="en-US" sz="1600" dirty="0">
                <a:latin typeface="Montserrat Light" panose="00000400000000000000" pitchFamily="2" charset="0"/>
              </a:rPr>
              <a:t>An API for the Control Plane of IMS for web apps</a:t>
            </a:r>
          </a:p>
          <a:p>
            <a:pPr marL="742932" lvl="1" indent="-285744">
              <a:buFont typeface="Arial" panose="020B0604020202020204" pitchFamily="34" charset="0"/>
              <a:buChar char="•"/>
            </a:pPr>
            <a:r>
              <a:rPr lang="en-US" sz="1600" dirty="0">
                <a:latin typeface="Montserrat Light" panose="00000400000000000000" pitchFamily="2" charset="0"/>
              </a:rPr>
              <a:t>A standard WebRTC interface for media. </a:t>
            </a:r>
            <a:endParaRPr lang="es-ES" sz="1600" dirty="0">
              <a:latin typeface="Montserrat Light" panose="00000400000000000000" pitchFamily="2" charset="0"/>
            </a:endParaRPr>
          </a:p>
        </p:txBody>
      </p:sp>
      <p:sp>
        <p:nvSpPr>
          <p:cNvPr id="39" name="Google Shape;745;p101">
            <a:extLst>
              <a:ext uri="{FF2B5EF4-FFF2-40B4-BE49-F238E27FC236}">
                <a16:creationId xmlns:a16="http://schemas.microsoft.com/office/drawing/2014/main" id="{36C4A3D2-7F2E-6F70-338D-A4ACD237F2D5}"/>
              </a:ext>
            </a:extLst>
          </p:cNvPr>
          <p:cNvSpPr/>
          <p:nvPr/>
        </p:nvSpPr>
        <p:spPr>
          <a:xfrm>
            <a:off x="8213207" y="2216928"/>
            <a:ext cx="1374000" cy="610000"/>
          </a:xfrm>
          <a:prstGeom prst="can">
            <a:avLst>
              <a:gd name="adj" fmla="val 25000"/>
            </a:avLst>
          </a:prstGeom>
          <a:solidFill>
            <a:schemeClr val="tx2"/>
          </a:solidFill>
          <a:ln w="25400" cap="flat" cmpd="sng">
            <a:solidFill>
              <a:srgbClr val="3061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/>
            <a:r>
              <a:rPr lang="en" sz="14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webRTCGW</a:t>
            </a:r>
            <a:endParaRPr sz="2400" dirty="0"/>
          </a:p>
        </p:txBody>
      </p:sp>
      <p:pic>
        <p:nvPicPr>
          <p:cNvPr id="40" name="Google Shape;746;p101" descr="Resultado de imagen de browser">
            <a:extLst>
              <a:ext uri="{FF2B5EF4-FFF2-40B4-BE49-F238E27FC236}">
                <a16:creationId xmlns:a16="http://schemas.microsoft.com/office/drawing/2014/main" id="{E9949740-7937-D072-9D4D-171475E4BA39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765675" y="2053299"/>
            <a:ext cx="1447532" cy="937251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747;p101">
            <a:extLst>
              <a:ext uri="{FF2B5EF4-FFF2-40B4-BE49-F238E27FC236}">
                <a16:creationId xmlns:a16="http://schemas.microsoft.com/office/drawing/2014/main" id="{F4CF300E-3A6C-764C-8526-CA5FC8298829}"/>
              </a:ext>
            </a:extLst>
          </p:cNvPr>
          <p:cNvSpPr/>
          <p:nvPr/>
        </p:nvSpPr>
        <p:spPr>
          <a:xfrm>
            <a:off x="9529356" y="1508643"/>
            <a:ext cx="2415888" cy="1655568"/>
          </a:xfrm>
          <a:prstGeom prst="cloud">
            <a:avLst/>
          </a:prstGeom>
          <a:solidFill>
            <a:schemeClr val="tx2"/>
          </a:solidFill>
          <a:ln w="25400" cap="flat" cmpd="sng">
            <a:solidFill>
              <a:srgbClr val="3061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/>
            <a:r>
              <a:rPr lang="en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IMS</a:t>
            </a:r>
            <a:endParaRPr sz="2400"/>
          </a:p>
        </p:txBody>
      </p:sp>
      <p:sp>
        <p:nvSpPr>
          <p:cNvPr id="54" name="Google Shape;445;p62">
            <a:extLst>
              <a:ext uri="{FF2B5EF4-FFF2-40B4-BE49-F238E27FC236}">
                <a16:creationId xmlns:a16="http://schemas.microsoft.com/office/drawing/2014/main" id="{29229372-26B1-3ABF-146A-694FAF62EC93}"/>
              </a:ext>
            </a:extLst>
          </p:cNvPr>
          <p:cNvSpPr/>
          <p:nvPr/>
        </p:nvSpPr>
        <p:spPr>
          <a:xfrm>
            <a:off x="9255920" y="4356324"/>
            <a:ext cx="2415888" cy="1655568"/>
          </a:xfrm>
          <a:prstGeom prst="cloud">
            <a:avLst/>
          </a:prstGeom>
          <a:solidFill>
            <a:schemeClr val="tx2"/>
          </a:solidFill>
          <a:ln w="25400" cap="flat" cmpd="sng">
            <a:solidFill>
              <a:srgbClr val="006E7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>
              <a:buClr>
                <a:srgbClr val="000000"/>
              </a:buClr>
              <a:buSzPts val="1050"/>
            </a:pPr>
            <a:r>
              <a:rPr lang="en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IMS</a:t>
            </a:r>
            <a:endParaRPr sz="1867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446;p62">
            <a:extLst>
              <a:ext uri="{FF2B5EF4-FFF2-40B4-BE49-F238E27FC236}">
                <a16:creationId xmlns:a16="http://schemas.microsoft.com/office/drawing/2014/main" id="{AC8F34C4-F544-D365-4791-98934FC5009C}"/>
              </a:ext>
            </a:extLst>
          </p:cNvPr>
          <p:cNvSpPr/>
          <p:nvPr/>
        </p:nvSpPr>
        <p:spPr>
          <a:xfrm>
            <a:off x="6683256" y="4599045"/>
            <a:ext cx="1307600" cy="1320400"/>
          </a:xfrm>
          <a:prstGeom prst="can">
            <a:avLst>
              <a:gd name="adj" fmla="val 25000"/>
            </a:avLst>
          </a:prstGeom>
          <a:solidFill>
            <a:schemeClr val="tx2"/>
          </a:solidFill>
          <a:ln w="25400" cap="flat" cmpd="sng">
            <a:solidFill>
              <a:srgbClr val="006E7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>
              <a:buClr>
                <a:srgbClr val="000000"/>
              </a:buClr>
              <a:buSzPts val="1050"/>
            </a:pPr>
            <a:r>
              <a:rPr lang="en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webRTCGW</a:t>
            </a:r>
            <a:endParaRPr sz="1867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6" name="Google Shape;447;p62">
            <a:extLst>
              <a:ext uri="{FF2B5EF4-FFF2-40B4-BE49-F238E27FC236}">
                <a16:creationId xmlns:a16="http://schemas.microsoft.com/office/drawing/2014/main" id="{073F5582-3BAA-89FD-DBDB-8A1BDA40C1C8}"/>
              </a:ext>
            </a:extLst>
          </p:cNvPr>
          <p:cNvCxnSpPr/>
          <p:nvPr/>
        </p:nvCxnSpPr>
        <p:spPr>
          <a:xfrm rot="10800000" flipH="1">
            <a:off x="4360659" y="4708367"/>
            <a:ext cx="2315200" cy="6280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dash"/>
            <a:round/>
            <a:headEnd type="triangle" w="med" len="med"/>
            <a:tailEnd type="triangle" w="med" len="med"/>
          </a:ln>
        </p:spPr>
      </p:cxnSp>
      <p:cxnSp>
        <p:nvCxnSpPr>
          <p:cNvPr id="57" name="Google Shape;448;p62">
            <a:extLst>
              <a:ext uri="{FF2B5EF4-FFF2-40B4-BE49-F238E27FC236}">
                <a16:creationId xmlns:a16="http://schemas.microsoft.com/office/drawing/2014/main" id="{F8701816-9309-3F29-C865-CB48C71D5041}"/>
              </a:ext>
            </a:extLst>
          </p:cNvPr>
          <p:cNvCxnSpPr/>
          <p:nvPr/>
        </p:nvCxnSpPr>
        <p:spPr>
          <a:xfrm rot="10800000" flipH="1">
            <a:off x="4199599" y="5423820"/>
            <a:ext cx="2348800" cy="37600"/>
          </a:xfrm>
          <a:prstGeom prst="straightConnector1">
            <a:avLst/>
          </a:prstGeom>
          <a:noFill/>
          <a:ln w="38100" cap="flat" cmpd="sng">
            <a:solidFill>
              <a:srgbClr val="7030A0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58" name="Google Shape;449;p62">
            <a:extLst>
              <a:ext uri="{FF2B5EF4-FFF2-40B4-BE49-F238E27FC236}">
                <a16:creationId xmlns:a16="http://schemas.microsoft.com/office/drawing/2014/main" id="{8E7C3939-E7F2-6DB1-FADB-BAF8B04B72B1}"/>
              </a:ext>
            </a:extLst>
          </p:cNvPr>
          <p:cNvCxnSpPr/>
          <p:nvPr/>
        </p:nvCxnSpPr>
        <p:spPr>
          <a:xfrm rot="10800000" flipH="1">
            <a:off x="7934535" y="4970813"/>
            <a:ext cx="1666800" cy="70000"/>
          </a:xfrm>
          <a:prstGeom prst="straightConnector1">
            <a:avLst/>
          </a:prstGeom>
          <a:noFill/>
          <a:ln w="38100" cap="flat" cmpd="sng">
            <a:solidFill>
              <a:srgbClr val="FFC000"/>
            </a:solidFill>
            <a:prstDash val="dash"/>
            <a:round/>
            <a:headEnd type="triangle" w="med" len="med"/>
            <a:tailEnd type="triangle" w="med" len="med"/>
          </a:ln>
        </p:spPr>
      </p:cxnSp>
      <p:cxnSp>
        <p:nvCxnSpPr>
          <p:cNvPr id="59" name="Google Shape;450;p62">
            <a:extLst>
              <a:ext uri="{FF2B5EF4-FFF2-40B4-BE49-F238E27FC236}">
                <a16:creationId xmlns:a16="http://schemas.microsoft.com/office/drawing/2014/main" id="{E88E4234-743E-F4DE-021A-5E16E7330F26}"/>
              </a:ext>
            </a:extLst>
          </p:cNvPr>
          <p:cNvCxnSpPr/>
          <p:nvPr/>
        </p:nvCxnSpPr>
        <p:spPr>
          <a:xfrm>
            <a:off x="7960465" y="5451709"/>
            <a:ext cx="1461200" cy="0"/>
          </a:xfrm>
          <a:prstGeom prst="straightConnector1">
            <a:avLst/>
          </a:prstGeom>
          <a:noFill/>
          <a:ln w="38100" cap="flat" cmpd="sng">
            <a:solidFill>
              <a:srgbClr val="7030A0"/>
            </a:solidFill>
            <a:prstDash val="solid"/>
            <a:round/>
            <a:headEnd type="triangle" w="med" len="med"/>
            <a:tailEnd type="triangle" w="med" len="med"/>
          </a:ln>
        </p:spPr>
      </p:cxnSp>
      <p:pic>
        <p:nvPicPr>
          <p:cNvPr id="60" name="Google Shape;451;p62" descr="Resultado de imagen de browser">
            <a:extLst>
              <a:ext uri="{FF2B5EF4-FFF2-40B4-BE49-F238E27FC236}">
                <a16:creationId xmlns:a16="http://schemas.microsoft.com/office/drawing/2014/main" id="{D0CDA382-C9F6-2BAC-A646-36A6C80E2AF5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45929" y="4833064"/>
            <a:ext cx="1447532" cy="937251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452;p62">
            <a:extLst>
              <a:ext uri="{FF2B5EF4-FFF2-40B4-BE49-F238E27FC236}">
                <a16:creationId xmlns:a16="http://schemas.microsoft.com/office/drawing/2014/main" id="{F0E7209F-289A-3481-4DBC-0F015AB9E4EC}"/>
              </a:ext>
            </a:extLst>
          </p:cNvPr>
          <p:cNvSpPr txBox="1"/>
          <p:nvPr/>
        </p:nvSpPr>
        <p:spPr>
          <a:xfrm rot="-1075630">
            <a:off x="4657933" y="4591760"/>
            <a:ext cx="1559311" cy="3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>
              <a:buClr>
                <a:srgbClr val="000000"/>
              </a:buClr>
              <a:buSzPts val="1200"/>
            </a:pPr>
            <a:r>
              <a:rPr lang="en" sz="1600" i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REST API</a:t>
            </a:r>
            <a:endParaRPr sz="1333" i="1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453;p62">
            <a:extLst>
              <a:ext uri="{FF2B5EF4-FFF2-40B4-BE49-F238E27FC236}">
                <a16:creationId xmlns:a16="http://schemas.microsoft.com/office/drawing/2014/main" id="{E04A4067-82D9-B5C1-70E6-5783D2277F87}"/>
              </a:ext>
            </a:extLst>
          </p:cNvPr>
          <p:cNvSpPr txBox="1"/>
          <p:nvPr/>
        </p:nvSpPr>
        <p:spPr>
          <a:xfrm>
            <a:off x="8140881" y="4419909"/>
            <a:ext cx="1307600" cy="677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>
              <a:buClr>
                <a:srgbClr val="000000"/>
              </a:buClr>
              <a:buSzPts val="1350"/>
            </a:pPr>
            <a:r>
              <a:rPr lang="en" i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SIP signalling</a:t>
            </a:r>
            <a:endParaRPr sz="1400" i="1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454;p62">
            <a:extLst>
              <a:ext uri="{FF2B5EF4-FFF2-40B4-BE49-F238E27FC236}">
                <a16:creationId xmlns:a16="http://schemas.microsoft.com/office/drawing/2014/main" id="{AF7C35D0-6D09-CF3E-533A-F0EB851774A9}"/>
              </a:ext>
            </a:extLst>
          </p:cNvPr>
          <p:cNvSpPr/>
          <p:nvPr/>
        </p:nvSpPr>
        <p:spPr>
          <a:xfrm>
            <a:off x="3274303" y="4708197"/>
            <a:ext cx="809600" cy="731200"/>
          </a:xfrm>
          <a:prstGeom prst="rect">
            <a:avLst/>
          </a:prstGeom>
          <a:solidFill>
            <a:schemeClr val="tx2"/>
          </a:solidFill>
          <a:ln w="25400" cap="flat" cmpd="sng">
            <a:solidFill>
              <a:srgbClr val="006E7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>
              <a:buClr>
                <a:srgbClr val="000000"/>
              </a:buClr>
              <a:buSzPts val="788"/>
            </a:pPr>
            <a:r>
              <a:rPr lang="en" sz="105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Client SDK Vendor1</a:t>
            </a:r>
            <a:endParaRPr sz="1867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4" name="Google Shape;455;p62">
            <a:extLst>
              <a:ext uri="{FF2B5EF4-FFF2-40B4-BE49-F238E27FC236}">
                <a16:creationId xmlns:a16="http://schemas.microsoft.com/office/drawing/2014/main" id="{5E606026-09D5-7E3F-2EDC-138A09C00751}"/>
              </a:ext>
            </a:extLst>
          </p:cNvPr>
          <p:cNvSpPr/>
          <p:nvPr/>
        </p:nvSpPr>
        <p:spPr>
          <a:xfrm>
            <a:off x="2589037" y="4673907"/>
            <a:ext cx="656400" cy="1200800"/>
          </a:xfrm>
          <a:prstGeom prst="rect">
            <a:avLst/>
          </a:prstGeom>
          <a:solidFill>
            <a:schemeClr val="tx2"/>
          </a:solidFill>
          <a:ln w="25400" cap="flat" cmpd="sng">
            <a:solidFill>
              <a:srgbClr val="006E7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>
              <a:buClr>
                <a:srgbClr val="000000"/>
              </a:buClr>
              <a:buSzPts val="788"/>
            </a:pPr>
            <a:r>
              <a:rPr lang="en" sz="105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Client SDK</a:t>
            </a:r>
            <a:endParaRPr sz="1867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5" name="Google Shape;456;p62">
            <a:extLst>
              <a:ext uri="{FF2B5EF4-FFF2-40B4-BE49-F238E27FC236}">
                <a16:creationId xmlns:a16="http://schemas.microsoft.com/office/drawing/2014/main" id="{6F0AB4D1-8CDF-2860-0BE0-2E46A8B25D30}"/>
              </a:ext>
            </a:extLst>
          </p:cNvPr>
          <p:cNvSpPr/>
          <p:nvPr/>
        </p:nvSpPr>
        <p:spPr>
          <a:xfrm>
            <a:off x="3274303" y="5509113"/>
            <a:ext cx="809600" cy="731200"/>
          </a:xfrm>
          <a:prstGeom prst="rect">
            <a:avLst/>
          </a:prstGeom>
          <a:solidFill>
            <a:schemeClr val="tx2"/>
          </a:solidFill>
          <a:ln w="25400" cap="flat" cmpd="sng">
            <a:solidFill>
              <a:srgbClr val="006E7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>
              <a:buClr>
                <a:srgbClr val="000000"/>
              </a:buClr>
              <a:buSzPts val="788"/>
            </a:pPr>
            <a:r>
              <a:rPr lang="en" sz="105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Client SDK Vendor2</a:t>
            </a:r>
            <a:endParaRPr sz="1867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27" name="Google Shape;457;p62">
            <a:extLst>
              <a:ext uri="{FF2B5EF4-FFF2-40B4-BE49-F238E27FC236}">
                <a16:creationId xmlns:a16="http://schemas.microsoft.com/office/drawing/2014/main" id="{DCB3D0E8-0093-1CBD-1CFA-A15B0547C027}"/>
              </a:ext>
            </a:extLst>
          </p:cNvPr>
          <p:cNvCxnSpPr/>
          <p:nvPr/>
        </p:nvCxnSpPr>
        <p:spPr>
          <a:xfrm>
            <a:off x="2006495" y="5509113"/>
            <a:ext cx="502800" cy="0"/>
          </a:xfrm>
          <a:prstGeom prst="straightConnector1">
            <a:avLst/>
          </a:prstGeom>
          <a:noFill/>
          <a:ln w="9525" cap="flat" cmpd="sng">
            <a:solidFill>
              <a:srgbClr val="3B7FF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28" name="Google Shape;458;p62">
            <a:extLst>
              <a:ext uri="{FF2B5EF4-FFF2-40B4-BE49-F238E27FC236}">
                <a16:creationId xmlns:a16="http://schemas.microsoft.com/office/drawing/2014/main" id="{83EEC38D-AF84-DE2C-42FF-22076E7FF8E1}"/>
              </a:ext>
            </a:extLst>
          </p:cNvPr>
          <p:cNvCxnSpPr/>
          <p:nvPr/>
        </p:nvCxnSpPr>
        <p:spPr>
          <a:xfrm>
            <a:off x="2257895" y="5336368"/>
            <a:ext cx="0" cy="417200"/>
          </a:xfrm>
          <a:prstGeom prst="straightConnector1">
            <a:avLst/>
          </a:prstGeom>
          <a:noFill/>
          <a:ln w="9525" cap="flat" cmpd="sng">
            <a:solidFill>
              <a:srgbClr val="3B7FF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29" name="Google Shape;472;p62">
            <a:extLst>
              <a:ext uri="{FF2B5EF4-FFF2-40B4-BE49-F238E27FC236}">
                <a16:creationId xmlns:a16="http://schemas.microsoft.com/office/drawing/2014/main" id="{EE982A3C-35C5-3F75-FAD4-5B35DA424613}"/>
              </a:ext>
            </a:extLst>
          </p:cNvPr>
          <p:cNvSpPr txBox="1"/>
          <p:nvPr/>
        </p:nvSpPr>
        <p:spPr>
          <a:xfrm>
            <a:off x="1359051" y="5544968"/>
            <a:ext cx="1307600" cy="553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>
              <a:buClr>
                <a:srgbClr val="000000"/>
              </a:buClr>
              <a:buSzPts val="1050"/>
            </a:pPr>
            <a:r>
              <a:rPr lang="en" sz="1400" i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vendor agnostic </a:t>
            </a:r>
            <a:endParaRPr sz="1400" i="1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Título 2">
            <a:extLst>
              <a:ext uri="{FF2B5EF4-FFF2-40B4-BE49-F238E27FC236}">
                <a16:creationId xmlns:a16="http://schemas.microsoft.com/office/drawing/2014/main" id="{B26527E0-8237-0139-11C9-D765300E604D}"/>
              </a:ext>
            </a:extLst>
          </p:cNvPr>
          <p:cNvSpPr txBox="1">
            <a:spLocks/>
          </p:cNvSpPr>
          <p:nvPr/>
        </p:nvSpPr>
        <p:spPr>
          <a:xfrm>
            <a:off x="515705" y="775058"/>
            <a:ext cx="11259303" cy="80094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1" i="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2800" dirty="0"/>
              <a:t>WebRTC Gateway Overview</a:t>
            </a:r>
          </a:p>
        </p:txBody>
      </p:sp>
      <p:sp>
        <p:nvSpPr>
          <p:cNvPr id="7" name="Marcador de texto 5">
            <a:extLst>
              <a:ext uri="{FF2B5EF4-FFF2-40B4-BE49-F238E27FC236}">
                <a16:creationId xmlns:a16="http://schemas.microsoft.com/office/drawing/2014/main" id="{9B407510-274B-B43B-643D-90AFBE0B8586}"/>
              </a:ext>
            </a:extLst>
          </p:cNvPr>
          <p:cNvSpPr txBox="1">
            <a:spLocks/>
          </p:cNvSpPr>
          <p:nvPr/>
        </p:nvSpPr>
        <p:spPr>
          <a:xfrm>
            <a:off x="524993" y="423550"/>
            <a:ext cx="11259303" cy="19843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5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 baseline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300" kern="1200" cap="all" baseline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5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BYON</a:t>
            </a:r>
          </a:p>
        </p:txBody>
      </p:sp>
    </p:spTree>
    <p:extLst>
      <p:ext uri="{BB962C8B-B14F-4D97-AF65-F5344CB8AC3E}">
        <p14:creationId xmlns:p14="http://schemas.microsoft.com/office/powerpoint/2010/main" val="1181934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62"/>
          <p:cNvSpPr txBox="1"/>
          <p:nvPr/>
        </p:nvSpPr>
        <p:spPr>
          <a:xfrm>
            <a:off x="537577" y="1097423"/>
            <a:ext cx="11064400" cy="6893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>
              <a:lnSpc>
                <a:spcPct val="115000"/>
              </a:lnSpc>
              <a:buClr>
                <a:schemeClr val="dk2"/>
              </a:buClr>
              <a:buSzPts val="1400"/>
            </a:pPr>
            <a:r>
              <a:rPr lang="en" sz="1600" dirty="0">
                <a:latin typeface="Montserrat Light"/>
                <a:ea typeface="Montserrat Light"/>
                <a:cs typeface="Montserrat Light"/>
                <a:sym typeface="Montserrat Light"/>
              </a:rPr>
              <a:t>The UNI interface for the control plane needs to be defined and standardized . This interface manages registration and making and receiving calls. </a:t>
            </a:r>
            <a:endParaRPr sz="1867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5" name="Google Shape;445;p62"/>
          <p:cNvSpPr/>
          <p:nvPr/>
        </p:nvSpPr>
        <p:spPr>
          <a:xfrm>
            <a:off x="9378913" y="1766752"/>
            <a:ext cx="2415888" cy="1655568"/>
          </a:xfrm>
          <a:prstGeom prst="cloud">
            <a:avLst/>
          </a:prstGeom>
          <a:solidFill>
            <a:schemeClr val="tx2"/>
          </a:solidFill>
          <a:ln w="25400" cap="flat" cmpd="sng">
            <a:solidFill>
              <a:srgbClr val="006E7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>
              <a:buClr>
                <a:srgbClr val="000000"/>
              </a:buClr>
              <a:buSzPts val="1050"/>
            </a:pPr>
            <a:r>
              <a:rPr lang="en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IMS</a:t>
            </a:r>
            <a:endParaRPr sz="1867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6" name="Google Shape;446;p62"/>
          <p:cNvSpPr/>
          <p:nvPr/>
        </p:nvSpPr>
        <p:spPr>
          <a:xfrm>
            <a:off x="6806249" y="2009473"/>
            <a:ext cx="1307600" cy="1320400"/>
          </a:xfrm>
          <a:prstGeom prst="can">
            <a:avLst>
              <a:gd name="adj" fmla="val 25000"/>
            </a:avLst>
          </a:prstGeom>
          <a:solidFill>
            <a:schemeClr val="tx2"/>
          </a:solidFill>
          <a:ln w="25400" cap="flat" cmpd="sng">
            <a:solidFill>
              <a:srgbClr val="006E7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>
              <a:buClr>
                <a:srgbClr val="000000"/>
              </a:buClr>
              <a:buSzPts val="1050"/>
            </a:pPr>
            <a:r>
              <a:rPr lang="en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webRTCGW</a:t>
            </a:r>
            <a:endParaRPr sz="1867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47" name="Google Shape;447;p62"/>
          <p:cNvCxnSpPr/>
          <p:nvPr/>
        </p:nvCxnSpPr>
        <p:spPr>
          <a:xfrm rot="10800000" flipH="1">
            <a:off x="4483652" y="2118795"/>
            <a:ext cx="2315200" cy="6280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dash"/>
            <a:round/>
            <a:headEnd type="triangle" w="med" len="med"/>
            <a:tailEnd type="triangle" w="med" len="med"/>
          </a:ln>
        </p:spPr>
      </p:cxnSp>
      <p:cxnSp>
        <p:nvCxnSpPr>
          <p:cNvPr id="448" name="Google Shape;448;p62"/>
          <p:cNvCxnSpPr/>
          <p:nvPr/>
        </p:nvCxnSpPr>
        <p:spPr>
          <a:xfrm rot="10800000" flipH="1">
            <a:off x="4322592" y="2834248"/>
            <a:ext cx="2348800" cy="37600"/>
          </a:xfrm>
          <a:prstGeom prst="straightConnector1">
            <a:avLst/>
          </a:prstGeom>
          <a:noFill/>
          <a:ln w="38100" cap="flat" cmpd="sng">
            <a:solidFill>
              <a:srgbClr val="7030A0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449" name="Google Shape;449;p62"/>
          <p:cNvCxnSpPr/>
          <p:nvPr/>
        </p:nvCxnSpPr>
        <p:spPr>
          <a:xfrm rot="10800000" flipH="1">
            <a:off x="8057528" y="2381241"/>
            <a:ext cx="1666800" cy="70000"/>
          </a:xfrm>
          <a:prstGeom prst="straightConnector1">
            <a:avLst/>
          </a:prstGeom>
          <a:noFill/>
          <a:ln w="38100" cap="flat" cmpd="sng">
            <a:solidFill>
              <a:srgbClr val="FFC000"/>
            </a:solidFill>
            <a:prstDash val="dash"/>
            <a:round/>
            <a:headEnd type="triangle" w="med" len="med"/>
            <a:tailEnd type="triangle" w="med" len="med"/>
          </a:ln>
        </p:spPr>
      </p:cxnSp>
      <p:cxnSp>
        <p:nvCxnSpPr>
          <p:cNvPr id="450" name="Google Shape;450;p62"/>
          <p:cNvCxnSpPr/>
          <p:nvPr/>
        </p:nvCxnSpPr>
        <p:spPr>
          <a:xfrm>
            <a:off x="8083459" y="2862137"/>
            <a:ext cx="1461200" cy="0"/>
          </a:xfrm>
          <a:prstGeom prst="straightConnector1">
            <a:avLst/>
          </a:prstGeom>
          <a:noFill/>
          <a:ln w="38100" cap="flat" cmpd="sng">
            <a:solidFill>
              <a:srgbClr val="7030A0"/>
            </a:solidFill>
            <a:prstDash val="solid"/>
            <a:round/>
            <a:headEnd type="triangle" w="med" len="med"/>
            <a:tailEnd type="triangle" w="med" len="med"/>
          </a:ln>
        </p:spPr>
      </p:cxnSp>
      <p:pic>
        <p:nvPicPr>
          <p:cNvPr id="451" name="Google Shape;451;p62" descr="Resultado de imagen de browser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8922" y="2243492"/>
            <a:ext cx="1447532" cy="937251"/>
          </a:xfrm>
          <a:prstGeom prst="rect">
            <a:avLst/>
          </a:prstGeom>
          <a:noFill/>
          <a:ln>
            <a:noFill/>
          </a:ln>
        </p:spPr>
      </p:pic>
      <p:sp>
        <p:nvSpPr>
          <p:cNvPr id="452" name="Google Shape;452;p62"/>
          <p:cNvSpPr txBox="1"/>
          <p:nvPr/>
        </p:nvSpPr>
        <p:spPr>
          <a:xfrm rot="-1075630">
            <a:off x="4150925" y="1922203"/>
            <a:ext cx="3411220" cy="3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>
              <a:buClr>
                <a:srgbClr val="000000"/>
              </a:buClr>
              <a:buSzPts val="1200"/>
            </a:pPr>
            <a:r>
              <a:rPr lang="en" sz="1600" i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Vendor proprietary REST API</a:t>
            </a:r>
            <a:endParaRPr sz="1333" i="1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3" name="Google Shape;453;p62"/>
          <p:cNvSpPr txBox="1"/>
          <p:nvPr/>
        </p:nvSpPr>
        <p:spPr>
          <a:xfrm>
            <a:off x="8263875" y="1830337"/>
            <a:ext cx="1307600" cy="677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>
              <a:buClr>
                <a:srgbClr val="000000"/>
              </a:buClr>
              <a:buSzPts val="1350"/>
            </a:pPr>
            <a:r>
              <a:rPr lang="en" i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SIP signalling</a:t>
            </a:r>
            <a:endParaRPr sz="1400" i="1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4" name="Google Shape;454;p62"/>
          <p:cNvSpPr/>
          <p:nvPr/>
        </p:nvSpPr>
        <p:spPr>
          <a:xfrm>
            <a:off x="3397296" y="2118625"/>
            <a:ext cx="809600" cy="731200"/>
          </a:xfrm>
          <a:prstGeom prst="rect">
            <a:avLst/>
          </a:prstGeom>
          <a:solidFill>
            <a:schemeClr val="tx2"/>
          </a:solidFill>
          <a:ln w="25400" cap="flat" cmpd="sng">
            <a:solidFill>
              <a:srgbClr val="006E7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>
              <a:buClr>
                <a:srgbClr val="000000"/>
              </a:buClr>
              <a:buSzPts val="788"/>
            </a:pPr>
            <a:r>
              <a:rPr lang="en" sz="105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Client SDK Vendor1</a:t>
            </a:r>
            <a:endParaRPr sz="1867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5" name="Google Shape;455;p62"/>
          <p:cNvSpPr/>
          <p:nvPr/>
        </p:nvSpPr>
        <p:spPr>
          <a:xfrm>
            <a:off x="2712031" y="2084335"/>
            <a:ext cx="656400" cy="1200800"/>
          </a:xfrm>
          <a:prstGeom prst="rect">
            <a:avLst/>
          </a:prstGeom>
          <a:solidFill>
            <a:schemeClr val="tx2"/>
          </a:solidFill>
          <a:ln w="25400" cap="flat" cmpd="sng">
            <a:solidFill>
              <a:srgbClr val="006E7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>
              <a:buClr>
                <a:srgbClr val="000000"/>
              </a:buClr>
              <a:buSzPts val="788"/>
            </a:pPr>
            <a:r>
              <a:rPr lang="en" sz="105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Client SDK</a:t>
            </a:r>
            <a:endParaRPr sz="1867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6" name="Google Shape;456;p62"/>
          <p:cNvSpPr/>
          <p:nvPr/>
        </p:nvSpPr>
        <p:spPr>
          <a:xfrm>
            <a:off x="3397296" y="2919541"/>
            <a:ext cx="809600" cy="731200"/>
          </a:xfrm>
          <a:prstGeom prst="rect">
            <a:avLst/>
          </a:prstGeom>
          <a:solidFill>
            <a:schemeClr val="tx2"/>
          </a:solidFill>
          <a:ln w="25400" cap="flat" cmpd="sng">
            <a:solidFill>
              <a:srgbClr val="006E7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>
              <a:buClr>
                <a:srgbClr val="000000"/>
              </a:buClr>
              <a:buSzPts val="788"/>
            </a:pPr>
            <a:r>
              <a:rPr lang="en" sz="105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Client SDK Vendor2</a:t>
            </a:r>
            <a:endParaRPr sz="1867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57" name="Google Shape;457;p62"/>
          <p:cNvCxnSpPr/>
          <p:nvPr/>
        </p:nvCxnSpPr>
        <p:spPr>
          <a:xfrm>
            <a:off x="2184233" y="2899595"/>
            <a:ext cx="502800" cy="0"/>
          </a:xfrm>
          <a:prstGeom prst="straightConnector1">
            <a:avLst/>
          </a:prstGeom>
          <a:noFill/>
          <a:ln w="9525" cap="flat" cmpd="sng">
            <a:solidFill>
              <a:srgbClr val="3B7FF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58" name="Google Shape;458;p62"/>
          <p:cNvCxnSpPr/>
          <p:nvPr/>
        </p:nvCxnSpPr>
        <p:spPr>
          <a:xfrm>
            <a:off x="2359495" y="2712116"/>
            <a:ext cx="0" cy="417200"/>
          </a:xfrm>
          <a:prstGeom prst="straightConnector1">
            <a:avLst/>
          </a:prstGeom>
          <a:noFill/>
          <a:ln w="9525" cap="flat" cmpd="sng">
            <a:solidFill>
              <a:srgbClr val="3B7FF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59" name="Google Shape;459;p62"/>
          <p:cNvSpPr/>
          <p:nvPr/>
        </p:nvSpPr>
        <p:spPr>
          <a:xfrm>
            <a:off x="9378913" y="4157985"/>
            <a:ext cx="2415888" cy="1655568"/>
          </a:xfrm>
          <a:prstGeom prst="cloud">
            <a:avLst/>
          </a:prstGeom>
          <a:solidFill>
            <a:schemeClr val="tx2"/>
          </a:solidFill>
          <a:ln w="25400" cap="flat" cmpd="sng">
            <a:solidFill>
              <a:srgbClr val="006E7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>
              <a:buClr>
                <a:srgbClr val="000000"/>
              </a:buClr>
              <a:buSzPts val="1050"/>
            </a:pPr>
            <a:r>
              <a:rPr lang="en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IMS</a:t>
            </a:r>
            <a:endParaRPr sz="1867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0" name="Google Shape;460;p62"/>
          <p:cNvSpPr/>
          <p:nvPr/>
        </p:nvSpPr>
        <p:spPr>
          <a:xfrm>
            <a:off x="6806249" y="4400707"/>
            <a:ext cx="1307600" cy="1320400"/>
          </a:xfrm>
          <a:prstGeom prst="can">
            <a:avLst>
              <a:gd name="adj" fmla="val 25000"/>
            </a:avLst>
          </a:prstGeom>
          <a:solidFill>
            <a:schemeClr val="tx2"/>
          </a:solidFill>
          <a:ln w="25400" cap="flat" cmpd="sng">
            <a:solidFill>
              <a:srgbClr val="006E7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>
              <a:buClr>
                <a:srgbClr val="000000"/>
              </a:buClr>
              <a:buSzPts val="1050"/>
            </a:pPr>
            <a:r>
              <a:rPr lang="en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webRTCGW</a:t>
            </a:r>
            <a:endParaRPr sz="1867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61" name="Google Shape;461;p62"/>
          <p:cNvCxnSpPr/>
          <p:nvPr/>
        </p:nvCxnSpPr>
        <p:spPr>
          <a:xfrm rot="10800000" flipH="1">
            <a:off x="3624667" y="4509948"/>
            <a:ext cx="3174400" cy="5904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dash"/>
            <a:round/>
            <a:headEnd type="triangle" w="med" len="med"/>
            <a:tailEnd type="triangle" w="med" len="med"/>
          </a:ln>
        </p:spPr>
      </p:cxnSp>
      <p:cxnSp>
        <p:nvCxnSpPr>
          <p:cNvPr id="462" name="Google Shape;462;p62"/>
          <p:cNvCxnSpPr/>
          <p:nvPr/>
        </p:nvCxnSpPr>
        <p:spPr>
          <a:xfrm rot="10800000" flipH="1">
            <a:off x="3277683" y="5225540"/>
            <a:ext cx="3393200" cy="26800"/>
          </a:xfrm>
          <a:prstGeom prst="straightConnector1">
            <a:avLst/>
          </a:prstGeom>
          <a:noFill/>
          <a:ln w="38100" cap="flat" cmpd="sng">
            <a:solidFill>
              <a:srgbClr val="7030A0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463" name="Google Shape;463;p62"/>
          <p:cNvCxnSpPr/>
          <p:nvPr/>
        </p:nvCxnSpPr>
        <p:spPr>
          <a:xfrm rot="10800000" flipH="1">
            <a:off x="8057528" y="4772475"/>
            <a:ext cx="1666800" cy="70000"/>
          </a:xfrm>
          <a:prstGeom prst="straightConnector1">
            <a:avLst/>
          </a:prstGeom>
          <a:noFill/>
          <a:ln w="38100" cap="flat" cmpd="sng">
            <a:solidFill>
              <a:srgbClr val="FFC000"/>
            </a:solidFill>
            <a:prstDash val="dash"/>
            <a:round/>
            <a:headEnd type="triangle" w="med" len="med"/>
            <a:tailEnd type="triangle" w="med" len="med"/>
          </a:ln>
        </p:spPr>
      </p:cxnSp>
      <p:cxnSp>
        <p:nvCxnSpPr>
          <p:cNvPr id="464" name="Google Shape;464;p62"/>
          <p:cNvCxnSpPr/>
          <p:nvPr/>
        </p:nvCxnSpPr>
        <p:spPr>
          <a:xfrm>
            <a:off x="8083459" y="5253371"/>
            <a:ext cx="1461200" cy="0"/>
          </a:xfrm>
          <a:prstGeom prst="straightConnector1">
            <a:avLst/>
          </a:prstGeom>
          <a:noFill/>
          <a:ln w="38100" cap="flat" cmpd="sng">
            <a:solidFill>
              <a:srgbClr val="7030A0"/>
            </a:solidFill>
            <a:prstDash val="solid"/>
            <a:round/>
            <a:headEnd type="triangle" w="med" len="med"/>
            <a:tailEnd type="triangle" w="med" len="med"/>
          </a:ln>
        </p:spPr>
      </p:cxnSp>
      <p:pic>
        <p:nvPicPr>
          <p:cNvPr id="465" name="Google Shape;465;p62" descr="Resultado de imagen de browser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8922" y="4634725"/>
            <a:ext cx="1447532" cy="937251"/>
          </a:xfrm>
          <a:prstGeom prst="rect">
            <a:avLst/>
          </a:prstGeom>
          <a:noFill/>
          <a:ln>
            <a:noFill/>
          </a:ln>
        </p:spPr>
      </p:pic>
      <p:sp>
        <p:nvSpPr>
          <p:cNvPr id="466" name="Google Shape;466;p62"/>
          <p:cNvSpPr txBox="1"/>
          <p:nvPr/>
        </p:nvSpPr>
        <p:spPr>
          <a:xfrm rot="-700952">
            <a:off x="3915053" y="4347350"/>
            <a:ext cx="2714227" cy="3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>
              <a:buClr>
                <a:srgbClr val="000000"/>
              </a:buClr>
              <a:buSzPts val="1200"/>
            </a:pPr>
            <a:r>
              <a:rPr lang="en" sz="1600" i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STANDARD REST API</a:t>
            </a:r>
            <a:endParaRPr sz="1333" i="1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7" name="Google Shape;467;p62"/>
          <p:cNvSpPr txBox="1"/>
          <p:nvPr/>
        </p:nvSpPr>
        <p:spPr>
          <a:xfrm>
            <a:off x="8263875" y="4221570"/>
            <a:ext cx="1307600" cy="677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>
              <a:buClr>
                <a:srgbClr val="000000"/>
              </a:buClr>
              <a:buSzPts val="1350"/>
            </a:pPr>
            <a:r>
              <a:rPr lang="en" i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SIP signalling</a:t>
            </a:r>
            <a:endParaRPr sz="1400" i="1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8" name="Google Shape;468;p62"/>
          <p:cNvSpPr/>
          <p:nvPr/>
        </p:nvSpPr>
        <p:spPr>
          <a:xfrm>
            <a:off x="2712031" y="4475568"/>
            <a:ext cx="656400" cy="1200800"/>
          </a:xfrm>
          <a:prstGeom prst="rect">
            <a:avLst/>
          </a:prstGeom>
          <a:solidFill>
            <a:schemeClr val="tx2"/>
          </a:solidFill>
          <a:ln w="25400" cap="flat" cmpd="sng">
            <a:solidFill>
              <a:srgbClr val="006E7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>
              <a:buClr>
                <a:srgbClr val="000000"/>
              </a:buClr>
              <a:buSzPts val="788"/>
            </a:pPr>
            <a:r>
              <a:rPr lang="en" sz="105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Client SDK</a:t>
            </a:r>
            <a:endParaRPr sz="1867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69" name="Google Shape;469;p62"/>
          <p:cNvCxnSpPr/>
          <p:nvPr/>
        </p:nvCxnSpPr>
        <p:spPr>
          <a:xfrm>
            <a:off x="2184233" y="5290828"/>
            <a:ext cx="502800" cy="0"/>
          </a:xfrm>
          <a:prstGeom prst="straightConnector1">
            <a:avLst/>
          </a:prstGeom>
          <a:noFill/>
          <a:ln w="9525" cap="flat" cmpd="sng">
            <a:solidFill>
              <a:srgbClr val="3B7FF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70" name="Google Shape;470;p62"/>
          <p:cNvCxnSpPr/>
          <p:nvPr/>
        </p:nvCxnSpPr>
        <p:spPr>
          <a:xfrm>
            <a:off x="2359495" y="5103349"/>
            <a:ext cx="0" cy="417200"/>
          </a:xfrm>
          <a:prstGeom prst="straightConnector1">
            <a:avLst/>
          </a:prstGeom>
          <a:noFill/>
          <a:ln w="9525" cap="flat" cmpd="sng">
            <a:solidFill>
              <a:srgbClr val="3B7FF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71" name="Google Shape;471;p62"/>
          <p:cNvSpPr/>
          <p:nvPr/>
        </p:nvSpPr>
        <p:spPr>
          <a:xfrm rot="5400000">
            <a:off x="7136659" y="3311668"/>
            <a:ext cx="729200" cy="1164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39747B"/>
          </a:solidFill>
          <a:ln w="25400" cap="flat" cmpd="sng">
            <a:solidFill>
              <a:srgbClr val="3061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>
              <a:buClr>
                <a:srgbClr val="000000"/>
              </a:buClr>
              <a:buSzPts val="1050"/>
            </a:pPr>
            <a:endParaRPr sz="1400" dirty="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2" name="Google Shape;472;p62"/>
          <p:cNvSpPr txBox="1"/>
          <p:nvPr/>
        </p:nvSpPr>
        <p:spPr>
          <a:xfrm>
            <a:off x="1425703" y="3018756"/>
            <a:ext cx="1307600" cy="553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>
              <a:buClr>
                <a:srgbClr val="000000"/>
              </a:buClr>
              <a:buSzPts val="1050"/>
            </a:pPr>
            <a:r>
              <a:rPr lang="en" sz="1400" i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vendor agnostic </a:t>
            </a:r>
            <a:endParaRPr sz="1400" i="1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3" name="Google Shape;473;p62"/>
          <p:cNvSpPr txBox="1"/>
          <p:nvPr/>
        </p:nvSpPr>
        <p:spPr>
          <a:xfrm>
            <a:off x="1254413" y="5551718"/>
            <a:ext cx="1307600" cy="3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>
              <a:buClr>
                <a:srgbClr val="000000"/>
              </a:buClr>
              <a:buSzPts val="1050"/>
            </a:pPr>
            <a:r>
              <a:rPr lang="en" sz="1400" i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Standard API</a:t>
            </a:r>
            <a:endParaRPr sz="1400" i="1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4" name="Google Shape;474;p62"/>
          <p:cNvSpPr txBox="1"/>
          <p:nvPr/>
        </p:nvSpPr>
        <p:spPr>
          <a:xfrm>
            <a:off x="2987204" y="5813532"/>
            <a:ext cx="6164800" cy="574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>
              <a:buClr>
                <a:srgbClr val="000000"/>
              </a:buClr>
              <a:buSzPts val="1100"/>
            </a:pPr>
            <a:r>
              <a:rPr lang="en" sz="1467" dirty="0">
                <a:latin typeface="Montserrat Light"/>
                <a:ea typeface="Montserrat Light"/>
                <a:cs typeface="Montserrat Light"/>
                <a:sym typeface="Montserrat Light"/>
              </a:rPr>
              <a:t>The Vendor proprietary APIs today are normally based on REST APIs , JSON over WebSockets or SIP over WebSockets</a:t>
            </a:r>
            <a:endParaRPr sz="1467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5" name="Google Shape;475;p62"/>
          <p:cNvSpPr txBox="1">
            <a:spLocks noGrp="1"/>
          </p:cNvSpPr>
          <p:nvPr>
            <p:ph type="sldNum" idx="12"/>
          </p:nvPr>
        </p:nvSpPr>
        <p:spPr>
          <a:xfrm>
            <a:off x="11430001" y="6159500"/>
            <a:ext cx="364800" cy="3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22867" rIns="45700" bIns="22867" anchor="t" anchorCtr="0">
            <a:noAutofit/>
          </a:bodyPr>
          <a:lstStyle/>
          <a:p>
            <a:pPr>
              <a:buClr>
                <a:srgbClr val="242527"/>
              </a:buClr>
              <a:buSzPts val="1400"/>
            </a:pPr>
            <a:fld id="{00000000-1234-1234-1234-123412341234}" type="slidenum">
              <a:rPr lang="en"/>
              <a:pPr>
                <a:buClr>
                  <a:srgbClr val="242527"/>
                </a:buClr>
                <a:buSzPts val="1400"/>
              </a:pPr>
              <a:t>4</a:t>
            </a:fld>
            <a:endParaRPr dirty="0"/>
          </a:p>
        </p:txBody>
      </p:sp>
      <p:sp>
        <p:nvSpPr>
          <p:cNvPr id="476" name="Google Shape;476;p62"/>
          <p:cNvSpPr txBox="1"/>
          <p:nvPr/>
        </p:nvSpPr>
        <p:spPr>
          <a:xfrm>
            <a:off x="4443433" y="6046279"/>
            <a:ext cx="3468800" cy="264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algn="ctr">
              <a:lnSpc>
                <a:spcPct val="120000"/>
              </a:lnSpc>
              <a:buClr>
                <a:srgbClr val="7F7F7F"/>
              </a:buClr>
              <a:buSzPts val="700"/>
            </a:pPr>
            <a:r>
              <a:rPr lang="en" sz="933">
                <a:solidFill>
                  <a:srgbClr val="7F7F7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2023 Telecom Infra Project, Inc</a:t>
            </a:r>
            <a:endParaRPr sz="667" dirty="0">
              <a:solidFill>
                <a:srgbClr val="000000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2" name="Título 2">
            <a:extLst>
              <a:ext uri="{FF2B5EF4-FFF2-40B4-BE49-F238E27FC236}">
                <a16:creationId xmlns:a16="http://schemas.microsoft.com/office/drawing/2014/main" id="{33F3D0CA-C3FB-FAC1-7DAF-6C76847B8B08}"/>
              </a:ext>
            </a:extLst>
          </p:cNvPr>
          <p:cNvSpPr txBox="1">
            <a:spLocks/>
          </p:cNvSpPr>
          <p:nvPr/>
        </p:nvSpPr>
        <p:spPr>
          <a:xfrm>
            <a:off x="526210" y="699732"/>
            <a:ext cx="11259303" cy="80094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1" i="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/>
              <a:t>The API </a:t>
            </a:r>
            <a:r>
              <a:rPr lang="es-ES" dirty="0" err="1"/>
              <a:t>Challenge</a:t>
            </a:r>
            <a:r>
              <a:rPr lang="es-ES" dirty="0"/>
              <a:t>: From </a:t>
            </a:r>
            <a:r>
              <a:rPr lang="es-ES" dirty="0" err="1"/>
              <a:t>Propietary</a:t>
            </a:r>
            <a:r>
              <a:rPr lang="es-ES" dirty="0"/>
              <a:t> to Standard</a:t>
            </a:r>
          </a:p>
        </p:txBody>
      </p:sp>
      <p:sp>
        <p:nvSpPr>
          <p:cNvPr id="3" name="Marcador de texto 5">
            <a:extLst>
              <a:ext uri="{FF2B5EF4-FFF2-40B4-BE49-F238E27FC236}">
                <a16:creationId xmlns:a16="http://schemas.microsoft.com/office/drawing/2014/main" id="{FB550185-151D-7C66-4F47-30610F32245C}"/>
              </a:ext>
            </a:extLst>
          </p:cNvPr>
          <p:cNvSpPr txBox="1">
            <a:spLocks/>
          </p:cNvSpPr>
          <p:nvPr/>
        </p:nvSpPr>
        <p:spPr>
          <a:xfrm>
            <a:off x="535498" y="348224"/>
            <a:ext cx="11259303" cy="19843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5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 baseline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300" kern="1200" cap="all" baseline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5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BYON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99"/>
          <p:cNvSpPr txBox="1"/>
          <p:nvPr/>
        </p:nvSpPr>
        <p:spPr>
          <a:xfrm>
            <a:off x="0" y="6357275"/>
            <a:ext cx="12192000" cy="264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algn="ctr">
              <a:lnSpc>
                <a:spcPct val="120000"/>
              </a:lnSpc>
              <a:buClr>
                <a:srgbClr val="000000"/>
              </a:buClr>
              <a:buSzPts val="700"/>
            </a:pPr>
            <a:r>
              <a:rPr lang="en" sz="933">
                <a:solidFill>
                  <a:srgbClr val="7F7F7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2023 Telecom Infra Project, Inc</a:t>
            </a:r>
            <a:endParaRPr sz="667">
              <a:solidFill>
                <a:srgbClr val="000000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719" name="Google Shape;719;p99"/>
          <p:cNvSpPr txBox="1">
            <a:spLocks noGrp="1"/>
          </p:cNvSpPr>
          <p:nvPr>
            <p:ph type="sldNum" idx="12"/>
          </p:nvPr>
        </p:nvSpPr>
        <p:spPr>
          <a:xfrm>
            <a:off x="11430000" y="6159500"/>
            <a:ext cx="436800" cy="3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22867" rIns="45700" bIns="22867" anchor="t" anchorCtr="0">
            <a:noAutofit/>
          </a:bodyPr>
          <a:lstStyle/>
          <a:p>
            <a:fld id="{00000000-1234-1234-1234-123412341234}" type="slidenum">
              <a:rPr lang="en"/>
              <a:pPr/>
              <a:t>5</a:t>
            </a:fld>
            <a:endParaRPr/>
          </a:p>
        </p:txBody>
      </p:sp>
      <p:pic>
        <p:nvPicPr>
          <p:cNvPr id="721" name="Google Shape;721;p99" descr="Resultado de imagen de oculus quest 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39488" y="228121"/>
            <a:ext cx="1690512" cy="93678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720;p99">
            <a:extLst>
              <a:ext uri="{FF2B5EF4-FFF2-40B4-BE49-F238E27FC236}">
                <a16:creationId xmlns:a16="http://schemas.microsoft.com/office/drawing/2014/main" id="{C0D1573F-FB8F-4D80-ABD7-93F7A0358DB1}"/>
              </a:ext>
            </a:extLst>
          </p:cNvPr>
          <p:cNvSpPr/>
          <p:nvPr/>
        </p:nvSpPr>
        <p:spPr>
          <a:xfrm>
            <a:off x="724529" y="1407516"/>
            <a:ext cx="5440219" cy="5187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22867" rIns="45700" bIns="22867" anchor="t" anchorCtr="0">
            <a:noAutofit/>
          </a:bodyPr>
          <a:lstStyle/>
          <a:p>
            <a:pPr marL="33866" lvl="6">
              <a:buClr>
                <a:srgbClr val="22636B"/>
              </a:buClr>
              <a:buSzPts val="1000"/>
            </a:pPr>
            <a:endParaRPr lang="en-US" sz="1467" b="1" dirty="0">
              <a:solidFill>
                <a:srgbClr val="22636B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262460" lvl="6" indent="-228594">
              <a:buClr>
                <a:srgbClr val="22636B"/>
              </a:buClr>
              <a:buSzPts val="1000"/>
              <a:buFont typeface="Arial" panose="020B0604020202020204" pitchFamily="34" charset="0"/>
              <a:buChar char="•"/>
            </a:pPr>
            <a:r>
              <a:rPr lang="en-US" sz="1467" b="1" dirty="0">
                <a:latin typeface="Montserrat Light"/>
                <a:ea typeface="Montserrat Light"/>
                <a:cs typeface="Montserrat Light"/>
                <a:sym typeface="Montserrat Light"/>
              </a:rPr>
              <a:t>In TIP we have worked  with Mavenir and other partners in a </a:t>
            </a:r>
            <a:r>
              <a:rPr lang="en-US" sz="1467" b="1" u="sng" dirty="0">
                <a:latin typeface="Montserrat Light"/>
                <a:ea typeface="Montserrat Light"/>
                <a:cs typeface="Montserrat Light"/>
                <a:sym typeface="Montserrat Light"/>
              </a:rPr>
              <a:t>simplification</a:t>
            </a:r>
            <a:r>
              <a:rPr lang="en-US" sz="1467" b="1" dirty="0">
                <a:latin typeface="Montserrat Light"/>
                <a:ea typeface="Montserrat Light"/>
                <a:cs typeface="Montserrat Light"/>
                <a:sym typeface="Montserrat Light"/>
              </a:rPr>
              <a:t> of the existing webRTC control plane API  from OMA. </a:t>
            </a:r>
          </a:p>
          <a:p>
            <a:pPr marL="262460" lvl="6" indent="-228594">
              <a:buClr>
                <a:srgbClr val="22636B"/>
              </a:buClr>
              <a:buSzPts val="1000"/>
              <a:buFont typeface="Arial" panose="020B0604020202020204" pitchFamily="34" charset="0"/>
              <a:buChar char="•"/>
            </a:pPr>
            <a:endParaRPr lang="en-US" sz="1467" b="1" dirty="0"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262460" lvl="6" indent="-228594">
              <a:buClr>
                <a:srgbClr val="22636B"/>
              </a:buClr>
              <a:buSzPts val="1000"/>
              <a:buFont typeface="Arial" panose="020B0604020202020204" pitchFamily="34" charset="0"/>
              <a:buChar char="•"/>
            </a:pPr>
            <a:r>
              <a:rPr lang="en-US" sz="1467" b="1" dirty="0">
                <a:latin typeface="Montserrat Light"/>
                <a:ea typeface="Montserrat Light"/>
                <a:cs typeface="Montserrat Light"/>
                <a:sym typeface="Montserrat Light"/>
              </a:rPr>
              <a:t>Existing control plane API from OMA: </a:t>
            </a:r>
            <a:r>
              <a:rPr lang="en-US" sz="1467" b="1" dirty="0">
                <a:solidFill>
                  <a:schemeClr val="tx2"/>
                </a:solidFill>
                <a:latin typeface="Montserrat Light"/>
                <a:ea typeface="Montserrat Light"/>
                <a:cs typeface="Montserrat Light"/>
                <a:sym typeface="Montserrat Ligh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REST_NetAPI_WebRTCSignaling/</a:t>
            </a:r>
            <a:endParaRPr lang="en-US" sz="1467" b="1" dirty="0">
              <a:solidFill>
                <a:schemeClr val="tx2"/>
              </a:solidFill>
              <a:latin typeface="Montserrat Light"/>
              <a:ea typeface="Montserrat Light"/>
              <a:cs typeface="Montserrat Light"/>
            </a:endParaRPr>
          </a:p>
          <a:p>
            <a:pPr marL="33866" lvl="6">
              <a:buClr>
                <a:srgbClr val="22636B"/>
              </a:buClr>
              <a:buSzPts val="1000"/>
            </a:pPr>
            <a:endParaRPr lang="en-US" sz="1467" b="1" dirty="0">
              <a:solidFill>
                <a:srgbClr val="22636B"/>
              </a:solidFill>
              <a:latin typeface="Montserrat Light"/>
              <a:ea typeface="Montserrat Light"/>
              <a:cs typeface="Montserrat Light"/>
            </a:endParaRPr>
          </a:p>
          <a:p>
            <a:pPr marL="262460" lvl="6" indent="-228594">
              <a:buClr>
                <a:srgbClr val="22636B"/>
              </a:buClr>
              <a:buSzPts val="1000"/>
              <a:buFont typeface="Arial" panose="020B0604020202020204" pitchFamily="34" charset="0"/>
              <a:buChar char="•"/>
            </a:pPr>
            <a:r>
              <a:rPr lang="en-US" sz="1467" b="1" dirty="0">
                <a:latin typeface="Montserrat Light"/>
                <a:ea typeface="Montserrat Light"/>
                <a:cs typeface="Montserrat Light"/>
              </a:rPr>
              <a:t>The simplification intends to reduce complexity for non telco developers. </a:t>
            </a:r>
          </a:p>
          <a:p>
            <a:pPr marL="262460" lvl="6" indent="-228594">
              <a:buClr>
                <a:srgbClr val="22636B"/>
              </a:buClr>
              <a:buSzPts val="1000"/>
              <a:buFont typeface="Arial" panose="020B0604020202020204" pitchFamily="34" charset="0"/>
              <a:buChar char="•"/>
            </a:pPr>
            <a:endParaRPr lang="en-US" sz="1467" b="1" dirty="0">
              <a:latin typeface="Montserrat Light"/>
              <a:ea typeface="Montserrat Light"/>
              <a:cs typeface="Montserrat Light"/>
            </a:endParaRPr>
          </a:p>
          <a:p>
            <a:pPr marL="262460" lvl="6" indent="-228594">
              <a:buClr>
                <a:srgbClr val="22636B"/>
              </a:buClr>
              <a:buSzPts val="1000"/>
              <a:buFont typeface="Arial" panose="020B0604020202020204" pitchFamily="34" charset="0"/>
              <a:buChar char="•"/>
            </a:pPr>
            <a:r>
              <a:rPr lang="en-US" sz="1467" b="1" dirty="0">
                <a:latin typeface="Montserrat Light"/>
                <a:ea typeface="Montserrat Light"/>
                <a:cs typeface="Montserrat Light"/>
              </a:rPr>
              <a:t>Therefore: a </a:t>
            </a:r>
            <a:r>
              <a:rPr lang="en-US" sz="1467" b="1" u="sng" dirty="0">
                <a:latin typeface="Montserrat Light"/>
                <a:ea typeface="Montserrat Light"/>
                <a:cs typeface="Montserrat Light"/>
              </a:rPr>
              <a:t>REST API  utilizing JSON over Websockets </a:t>
            </a:r>
            <a:r>
              <a:rPr lang="en-US" sz="1467" b="1" dirty="0">
                <a:latin typeface="Montserrat Light"/>
                <a:ea typeface="Montserrat Light"/>
                <a:cs typeface="Montserrat Light"/>
              </a:rPr>
              <a:t>for the delivery of asynchronous call events. </a:t>
            </a:r>
          </a:p>
          <a:p>
            <a:pPr marL="262460" lvl="6" indent="-228594">
              <a:buClr>
                <a:srgbClr val="22636B"/>
              </a:buClr>
              <a:buSzPts val="1000"/>
              <a:buFont typeface="Arial" panose="020B0604020202020204" pitchFamily="34" charset="0"/>
              <a:buChar char="•"/>
            </a:pPr>
            <a:endParaRPr lang="en-US" sz="1467" b="1" dirty="0">
              <a:latin typeface="Montserrat Light"/>
              <a:ea typeface="Montserrat Light"/>
              <a:cs typeface="Montserrat Light"/>
            </a:endParaRPr>
          </a:p>
          <a:p>
            <a:pPr marL="262460" lvl="6" indent="-228594">
              <a:buClr>
                <a:srgbClr val="22636B"/>
              </a:buClr>
              <a:buSzPts val="1000"/>
              <a:buFont typeface="Arial" panose="020B0604020202020204" pitchFamily="34" charset="0"/>
              <a:buChar char="•"/>
            </a:pPr>
            <a:r>
              <a:rPr lang="en-US" sz="1467" b="1" dirty="0">
                <a:latin typeface="Montserrat Light"/>
                <a:ea typeface="Montserrat Light"/>
                <a:cs typeface="Montserrat Light"/>
              </a:rPr>
              <a:t>SIP over </a:t>
            </a:r>
            <a:r>
              <a:rPr lang="en-US" sz="1467" b="1" dirty="0" err="1">
                <a:latin typeface="Montserrat Light"/>
                <a:ea typeface="Montserrat Light"/>
                <a:cs typeface="Montserrat Light"/>
              </a:rPr>
              <a:t>WebSockets</a:t>
            </a:r>
            <a:r>
              <a:rPr lang="en-US" sz="1467" b="1" dirty="0">
                <a:latin typeface="Montserrat Light"/>
                <a:ea typeface="Montserrat Light"/>
                <a:cs typeface="Montserrat Light"/>
              </a:rPr>
              <a:t> is discarded due to the </a:t>
            </a:r>
            <a:r>
              <a:rPr lang="en-US" sz="1467" b="1" u="sng" dirty="0">
                <a:latin typeface="Montserrat Light"/>
                <a:ea typeface="Montserrat Light"/>
                <a:cs typeface="Montserrat Light"/>
              </a:rPr>
              <a:t>complexity</a:t>
            </a:r>
            <a:r>
              <a:rPr lang="en-US" sz="1467" b="1" dirty="0">
                <a:latin typeface="Montserrat Light"/>
                <a:ea typeface="Montserrat Light"/>
                <a:cs typeface="Montserrat Light"/>
              </a:rPr>
              <a:t> for developers. </a:t>
            </a:r>
          </a:p>
          <a:p>
            <a:pPr marL="262460" lvl="6" indent="-228594">
              <a:buClr>
                <a:srgbClr val="22636B"/>
              </a:buClr>
              <a:buSzPts val="1000"/>
              <a:buFont typeface="Arial" panose="020B0604020202020204" pitchFamily="34" charset="0"/>
              <a:buChar char="•"/>
            </a:pPr>
            <a:endParaRPr lang="en-US" sz="1467" b="1" dirty="0">
              <a:latin typeface="Montserrat Light"/>
              <a:ea typeface="Montserrat Light"/>
              <a:cs typeface="Montserrat Light"/>
            </a:endParaRPr>
          </a:p>
          <a:p>
            <a:pPr marL="262460" lvl="6" indent="-228594">
              <a:buClr>
                <a:srgbClr val="22636B"/>
              </a:buClr>
              <a:buSzPts val="1000"/>
              <a:buFont typeface="Arial" panose="020B0604020202020204" pitchFamily="34" charset="0"/>
              <a:buChar char="•"/>
            </a:pPr>
            <a:r>
              <a:rPr lang="en-US" sz="1467" b="1" dirty="0">
                <a:latin typeface="Montserrat Light"/>
                <a:ea typeface="Montserrat Light"/>
                <a:cs typeface="Montserrat Light"/>
              </a:rPr>
              <a:t>The API provides methods to register, receive and make calls. </a:t>
            </a:r>
          </a:p>
          <a:p>
            <a:pPr marL="33866" lvl="6">
              <a:buClr>
                <a:srgbClr val="22636B"/>
              </a:buClr>
              <a:buSzPts val="1000"/>
            </a:pPr>
            <a:endParaRPr lang="en-US" sz="1333" b="1" dirty="0">
              <a:solidFill>
                <a:srgbClr val="22636B"/>
              </a:solidFill>
              <a:latin typeface="Montserrat Light"/>
              <a:ea typeface="Montserrat Light"/>
              <a:cs typeface="Montserrat Light"/>
            </a:endParaRPr>
          </a:p>
          <a:p>
            <a:pPr marL="33866" lvl="6">
              <a:buClr>
                <a:srgbClr val="22636B"/>
              </a:buClr>
              <a:buSzPts val="1000"/>
            </a:pPr>
            <a:endParaRPr lang="en-US" sz="1333" b="1" dirty="0">
              <a:solidFill>
                <a:srgbClr val="22636B"/>
              </a:solidFill>
              <a:latin typeface="Montserrat Light"/>
              <a:ea typeface="Montserrat Light"/>
              <a:cs typeface="Montserrat Light"/>
            </a:endParaRPr>
          </a:p>
          <a:p>
            <a:pPr marL="33866" lvl="6">
              <a:buClr>
                <a:srgbClr val="22636B"/>
              </a:buClr>
              <a:buSzPts val="1000"/>
            </a:pPr>
            <a:endParaRPr lang="en-US" sz="1333" b="1" dirty="0">
              <a:solidFill>
                <a:srgbClr val="22636B"/>
              </a:solidFill>
              <a:latin typeface="Montserrat Light"/>
              <a:ea typeface="Montserrat Light"/>
              <a:cs typeface="Montserrat Light"/>
            </a:endParaRPr>
          </a:p>
          <a:p>
            <a:pPr marL="33866" lvl="6">
              <a:buClr>
                <a:srgbClr val="22636B"/>
              </a:buClr>
              <a:buSzPts val="1000"/>
            </a:pPr>
            <a:endParaRPr lang="en-US" sz="1333" b="1" dirty="0">
              <a:solidFill>
                <a:srgbClr val="22636B"/>
              </a:solidFill>
              <a:latin typeface="Montserrat Light"/>
              <a:ea typeface="Montserrat Light"/>
              <a:cs typeface="Montserrat Light"/>
            </a:endParaRPr>
          </a:p>
          <a:p>
            <a:pPr marL="33866" lvl="6">
              <a:buClr>
                <a:srgbClr val="22636B"/>
              </a:buClr>
              <a:buSzPts val="1000"/>
            </a:pPr>
            <a:endParaRPr lang="en-US" sz="1333" b="1" dirty="0">
              <a:solidFill>
                <a:srgbClr val="22636B"/>
              </a:solidFill>
              <a:latin typeface="Montserrat Light"/>
              <a:ea typeface="Montserrat Light"/>
              <a:cs typeface="Montserrat Light"/>
            </a:endParaRPr>
          </a:p>
          <a:p>
            <a:pPr marL="33866" lvl="6">
              <a:buClr>
                <a:srgbClr val="22636B"/>
              </a:buClr>
              <a:buSzPts val="1000"/>
            </a:pPr>
            <a:endParaRPr lang="en-US" sz="1333" b="1" dirty="0">
              <a:solidFill>
                <a:srgbClr val="22636B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endParaRPr sz="1333" b="1" dirty="0">
              <a:solidFill>
                <a:srgbClr val="22636B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B3C275-775F-532C-58B2-D1BE2F3B05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7468" y="1669480"/>
            <a:ext cx="3421811" cy="243164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DF244E2-849F-6B1F-B681-0373F15E345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-86" r="6956"/>
          <a:stretch/>
        </p:blipFill>
        <p:spPr>
          <a:xfrm>
            <a:off x="6586550" y="4516577"/>
            <a:ext cx="5183647" cy="1325496"/>
          </a:xfrm>
          <a:prstGeom prst="rect">
            <a:avLst/>
          </a:prstGeom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3EC2A387-BC77-6C42-8C96-899A6F5C9B4E}"/>
              </a:ext>
            </a:extLst>
          </p:cNvPr>
          <p:cNvSpPr txBox="1">
            <a:spLocks/>
          </p:cNvSpPr>
          <p:nvPr/>
        </p:nvSpPr>
        <p:spPr>
          <a:xfrm>
            <a:off x="607498" y="718184"/>
            <a:ext cx="11259303" cy="80094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1" i="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2800" dirty="0"/>
              <a:t>CAMARA</a:t>
            </a:r>
            <a:endParaRPr lang="es-ES" dirty="0"/>
          </a:p>
        </p:txBody>
      </p:sp>
      <p:sp>
        <p:nvSpPr>
          <p:cNvPr id="5" name="Marcador de texto 5">
            <a:extLst>
              <a:ext uri="{FF2B5EF4-FFF2-40B4-BE49-F238E27FC236}">
                <a16:creationId xmlns:a16="http://schemas.microsoft.com/office/drawing/2014/main" id="{43CD4B59-F9B0-3623-0142-C20BF93AC93C}"/>
              </a:ext>
            </a:extLst>
          </p:cNvPr>
          <p:cNvSpPr txBox="1">
            <a:spLocks/>
          </p:cNvSpPr>
          <p:nvPr/>
        </p:nvSpPr>
        <p:spPr>
          <a:xfrm>
            <a:off x="616786" y="366676"/>
            <a:ext cx="11259303" cy="19843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5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 baseline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300" kern="1200" cap="all" baseline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5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BYON</a:t>
            </a:r>
          </a:p>
        </p:txBody>
      </p:sp>
    </p:spTree>
    <p:extLst>
      <p:ext uri="{BB962C8B-B14F-4D97-AF65-F5344CB8AC3E}">
        <p14:creationId xmlns:p14="http://schemas.microsoft.com/office/powerpoint/2010/main" val="31762761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50DCD67-BAFE-79BB-6135-D89FD273BF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520" y="2651991"/>
            <a:ext cx="10820168" cy="121802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30" name="Google Shape;430;p61"/>
          <p:cNvSpPr txBox="1">
            <a:spLocks noGrp="1"/>
          </p:cNvSpPr>
          <p:nvPr>
            <p:ph type="sldNum" idx="12"/>
          </p:nvPr>
        </p:nvSpPr>
        <p:spPr>
          <a:xfrm>
            <a:off x="11430000" y="6159500"/>
            <a:ext cx="417600" cy="3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22867" rIns="45700" bIns="22867" anchor="t" anchorCtr="0">
            <a:noAutofit/>
          </a:bodyPr>
          <a:lstStyle/>
          <a:p>
            <a:pPr>
              <a:buClr>
                <a:srgbClr val="242527"/>
              </a:buClr>
              <a:buSzPts val="1400"/>
            </a:pPr>
            <a:fld id="{00000000-1234-1234-1234-123412341234}" type="slidenum">
              <a:rPr lang="en"/>
              <a:pPr>
                <a:buClr>
                  <a:srgbClr val="242527"/>
                </a:buClr>
                <a:buSzPts val="1400"/>
              </a:pPr>
              <a:t>6</a:t>
            </a:fld>
            <a:endParaRPr dirty="0"/>
          </a:p>
        </p:txBody>
      </p:sp>
      <p:sp>
        <p:nvSpPr>
          <p:cNvPr id="434" name="Google Shape;434;p61"/>
          <p:cNvSpPr txBox="1"/>
          <p:nvPr/>
        </p:nvSpPr>
        <p:spPr>
          <a:xfrm>
            <a:off x="4361360" y="6324501"/>
            <a:ext cx="3468800" cy="264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algn="ctr">
              <a:lnSpc>
                <a:spcPct val="120000"/>
              </a:lnSpc>
              <a:buClr>
                <a:srgbClr val="7F7F7F"/>
              </a:buClr>
              <a:buSzPts val="700"/>
            </a:pPr>
            <a:r>
              <a:rPr lang="en" sz="933">
                <a:solidFill>
                  <a:srgbClr val="7F7F7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2023 Telecom Infra Project, Inc</a:t>
            </a:r>
            <a:endParaRPr sz="667" dirty="0">
              <a:solidFill>
                <a:srgbClr val="000000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2" name="Google Shape;431;p61">
            <a:extLst>
              <a:ext uri="{FF2B5EF4-FFF2-40B4-BE49-F238E27FC236}">
                <a16:creationId xmlns:a16="http://schemas.microsoft.com/office/drawing/2014/main" id="{91CE2190-3B59-A547-7247-19095AAD9566}"/>
              </a:ext>
            </a:extLst>
          </p:cNvPr>
          <p:cNvSpPr txBox="1"/>
          <p:nvPr/>
        </p:nvSpPr>
        <p:spPr>
          <a:xfrm>
            <a:off x="610500" y="4148872"/>
            <a:ext cx="4035644" cy="4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marL="228594" indent="-228594">
              <a:lnSpc>
                <a:spcPct val="115000"/>
              </a:lnSpc>
              <a:buClr>
                <a:schemeClr val="dk2"/>
              </a:buClr>
              <a:buSzPts val="1400"/>
              <a:buFont typeface="Arial"/>
              <a:buChar char="•"/>
            </a:pPr>
            <a:r>
              <a:rPr lang="es-ES" sz="2000" b="1" dirty="0">
                <a:solidFill>
                  <a:srgbClr val="2263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BYON- CallHandling-Service</a:t>
            </a:r>
            <a:endParaRPr lang="es-ES" sz="1400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FC750AA1-21C2-5F92-D8A2-384631843F0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35268864"/>
              </p:ext>
            </p:extLst>
          </p:nvPr>
        </p:nvGraphicFramePr>
        <p:xfrm>
          <a:off x="216310" y="4962341"/>
          <a:ext cx="5483624" cy="6879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Objeto empaquetador del shell" showAsIcon="1" r:id="rId4" imgW="2467080" imgH="516600" progId="Package">
                  <p:embed/>
                </p:oleObj>
              </mc:Choice>
              <mc:Fallback>
                <p:oleObj name="Objeto empaquetador del shell" showAsIcon="1" r:id="rId4" imgW="2467080" imgH="516600" progId="Package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FC750AA1-21C2-5F92-D8A2-384631843F0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6310" y="4962341"/>
                        <a:ext cx="5483624" cy="6879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D8BCD739-20C1-D260-9DF8-56DB37DCBC7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13308868"/>
              </p:ext>
            </p:extLst>
          </p:nvPr>
        </p:nvGraphicFramePr>
        <p:xfrm>
          <a:off x="3105046" y="4962341"/>
          <a:ext cx="6572249" cy="6879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Objeto empaquetador del shell" showAsIcon="1" r:id="rId6" imgW="2055960" imgH="516600" progId="Package">
                  <p:embed/>
                </p:oleObj>
              </mc:Choice>
              <mc:Fallback>
                <p:oleObj name="Objeto empaquetador del shell" showAsIcon="1" r:id="rId6" imgW="2055960" imgH="516600" progId="Package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D8BCD739-20C1-D260-9DF8-56DB37DCBC7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105046" y="4962341"/>
                        <a:ext cx="6572249" cy="6879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3C5A7971-800D-F1F3-9F51-C5EAEAD463B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1672426"/>
              </p:ext>
            </p:extLst>
          </p:nvPr>
        </p:nvGraphicFramePr>
        <p:xfrm>
          <a:off x="7646988" y="5016500"/>
          <a:ext cx="4637087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Objeto empaquetador del shell" showAsIcon="1" r:id="rId8" imgW="1941480" imgH="437400" progId="Package">
                  <p:embed/>
                </p:oleObj>
              </mc:Choice>
              <mc:Fallback>
                <p:oleObj name="Objeto empaquetador del shell" showAsIcon="1" r:id="rId8" imgW="1941480" imgH="437400" progId="Package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3C5A7971-800D-F1F3-9F51-C5EAEAD463B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7646988" y="5016500"/>
                        <a:ext cx="4637087" cy="584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Google Shape;431;p61">
            <a:extLst>
              <a:ext uri="{FF2B5EF4-FFF2-40B4-BE49-F238E27FC236}">
                <a16:creationId xmlns:a16="http://schemas.microsoft.com/office/drawing/2014/main" id="{B08AACFB-E265-3A78-562D-392169B143E4}"/>
              </a:ext>
            </a:extLst>
          </p:cNvPr>
          <p:cNvSpPr txBox="1"/>
          <p:nvPr/>
        </p:nvSpPr>
        <p:spPr>
          <a:xfrm>
            <a:off x="4646144" y="4140518"/>
            <a:ext cx="3817835" cy="4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marL="228594" indent="-228594">
              <a:lnSpc>
                <a:spcPct val="115000"/>
              </a:lnSpc>
              <a:buClr>
                <a:schemeClr val="dk2"/>
              </a:buClr>
              <a:buSzPts val="1400"/>
              <a:buFont typeface="Arial"/>
              <a:buChar char="•"/>
            </a:pPr>
            <a:r>
              <a:rPr lang="es-ES" sz="2000" b="1" dirty="0">
                <a:solidFill>
                  <a:srgbClr val="22636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BYON- RACM- Service</a:t>
            </a:r>
            <a:endParaRPr lang="es-ES" sz="1400" dirty="0"/>
          </a:p>
        </p:txBody>
      </p:sp>
      <p:sp>
        <p:nvSpPr>
          <p:cNvPr id="7" name="Google Shape;431;p61">
            <a:extLst>
              <a:ext uri="{FF2B5EF4-FFF2-40B4-BE49-F238E27FC236}">
                <a16:creationId xmlns:a16="http://schemas.microsoft.com/office/drawing/2014/main" id="{1CE5391F-A528-853E-F21A-BA884293845D}"/>
              </a:ext>
            </a:extLst>
          </p:cNvPr>
          <p:cNvSpPr txBox="1"/>
          <p:nvPr/>
        </p:nvSpPr>
        <p:spPr>
          <a:xfrm>
            <a:off x="7873607" y="4177570"/>
            <a:ext cx="4185657" cy="4416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marL="228594" indent="-228594">
              <a:lnSpc>
                <a:spcPct val="115000"/>
              </a:lnSpc>
              <a:buClr>
                <a:schemeClr val="dk2"/>
              </a:buClr>
              <a:buSzPts val="1400"/>
              <a:buFont typeface="Arial"/>
              <a:buChar char="•"/>
            </a:pPr>
            <a:r>
              <a:rPr lang="es-ES" b="1" dirty="0">
                <a:solidFill>
                  <a:srgbClr val="22636B"/>
                </a:solidFill>
                <a:latin typeface="Montserrat Light"/>
                <a:sym typeface="Montserrat Light"/>
              </a:rPr>
              <a:t>APIproposal_WebRTC_Telefonica</a:t>
            </a:r>
            <a:endParaRPr lang="es-ES" dirty="0"/>
          </a:p>
        </p:txBody>
      </p:sp>
      <p:sp>
        <p:nvSpPr>
          <p:cNvPr id="8" name="Título 2">
            <a:extLst>
              <a:ext uri="{FF2B5EF4-FFF2-40B4-BE49-F238E27FC236}">
                <a16:creationId xmlns:a16="http://schemas.microsoft.com/office/drawing/2014/main" id="{3D08B8D6-B677-26A7-2FED-701EE04CE521}"/>
              </a:ext>
            </a:extLst>
          </p:cNvPr>
          <p:cNvSpPr txBox="1">
            <a:spLocks/>
          </p:cNvSpPr>
          <p:nvPr/>
        </p:nvSpPr>
        <p:spPr>
          <a:xfrm>
            <a:off x="752232" y="709060"/>
            <a:ext cx="11259303" cy="80094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1" i="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2800" dirty="0"/>
              <a:t>CAMARA</a:t>
            </a:r>
            <a:endParaRPr lang="es-ES" dirty="0"/>
          </a:p>
        </p:txBody>
      </p:sp>
      <p:sp>
        <p:nvSpPr>
          <p:cNvPr id="9" name="Marcador de texto 5">
            <a:extLst>
              <a:ext uri="{FF2B5EF4-FFF2-40B4-BE49-F238E27FC236}">
                <a16:creationId xmlns:a16="http://schemas.microsoft.com/office/drawing/2014/main" id="{48B3473B-333B-8EAD-2089-D556433386AD}"/>
              </a:ext>
            </a:extLst>
          </p:cNvPr>
          <p:cNvSpPr txBox="1">
            <a:spLocks/>
          </p:cNvSpPr>
          <p:nvPr/>
        </p:nvSpPr>
        <p:spPr>
          <a:xfrm>
            <a:off x="761520" y="357552"/>
            <a:ext cx="11259303" cy="19843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5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 baseline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300" kern="1200" cap="all" baseline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5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BYON</a:t>
            </a:r>
          </a:p>
        </p:txBody>
      </p:sp>
      <p:sp>
        <p:nvSpPr>
          <p:cNvPr id="12" name="Google Shape;444;p62">
            <a:extLst>
              <a:ext uri="{FF2B5EF4-FFF2-40B4-BE49-F238E27FC236}">
                <a16:creationId xmlns:a16="http://schemas.microsoft.com/office/drawing/2014/main" id="{AB74255A-00EE-8ED2-6557-3FB7E1580281}"/>
              </a:ext>
            </a:extLst>
          </p:cNvPr>
          <p:cNvSpPr txBox="1"/>
          <p:nvPr/>
        </p:nvSpPr>
        <p:spPr>
          <a:xfrm>
            <a:off x="655147" y="1288309"/>
            <a:ext cx="10562922" cy="1291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>
              <a:lnSpc>
                <a:spcPct val="115000"/>
              </a:lnSpc>
              <a:buClr>
                <a:schemeClr val="dk2"/>
              </a:buClr>
              <a:buSzPts val="1400"/>
            </a:pPr>
            <a:r>
              <a:rPr lang="en-US" sz="1600" dirty="0">
                <a:latin typeface="Montserrat Light"/>
                <a:ea typeface="Montserrat Light"/>
                <a:cs typeface="Montserrat Light"/>
                <a:sym typeface="Montserrat Light"/>
              </a:rPr>
              <a:t>A </a:t>
            </a:r>
            <a:r>
              <a:rPr lang="en-US" sz="1600" b="1" dirty="0">
                <a:latin typeface="Montserrat Light"/>
                <a:ea typeface="Montserrat Light"/>
                <a:cs typeface="Montserrat Light"/>
                <a:sym typeface="Montserrat Light"/>
              </a:rPr>
              <a:t>request to CAMARA </a:t>
            </a:r>
            <a:r>
              <a:rPr lang="en-US" sz="1600" dirty="0">
                <a:latin typeface="Montserrat Light"/>
                <a:ea typeface="Montserrat Light"/>
                <a:cs typeface="Montserrat Light"/>
                <a:sym typeface="Montserrat Light"/>
              </a:rPr>
              <a:t>for the API has been formalized by </a:t>
            </a:r>
            <a:r>
              <a:rPr lang="en-US" sz="1600" b="1" dirty="0">
                <a:latin typeface="Montserrat Light"/>
                <a:ea typeface="Montserrat Light"/>
                <a:cs typeface="Montserrat Light"/>
                <a:sym typeface="Montserrat Light"/>
              </a:rPr>
              <a:t>Telefónica</a:t>
            </a:r>
            <a:r>
              <a:rPr lang="en-US" sz="1600" dirty="0">
                <a:latin typeface="Montserrat Light"/>
                <a:ea typeface="Montserrat Light"/>
                <a:cs typeface="Montserrat Light"/>
                <a:sym typeface="Montserrat Light"/>
              </a:rPr>
              <a:t> and supported by </a:t>
            </a:r>
            <a:r>
              <a:rPr lang="en-US" sz="1600" b="1" dirty="0">
                <a:latin typeface="Montserrat Light"/>
                <a:ea typeface="Montserrat Light"/>
                <a:cs typeface="Montserrat Light"/>
                <a:sym typeface="Montserrat Light"/>
              </a:rPr>
              <a:t>Mavenir</a:t>
            </a:r>
            <a:r>
              <a:rPr lang="en-US" sz="1600" dirty="0">
                <a:latin typeface="Montserrat Light"/>
                <a:ea typeface="Montserrat Light"/>
                <a:cs typeface="Montserrat Light"/>
                <a:sym typeface="Montserrat Light"/>
              </a:rPr>
              <a:t>, </a:t>
            </a:r>
            <a:r>
              <a:rPr lang="en-US" sz="1600" b="1" dirty="0">
                <a:latin typeface="Montserrat Light"/>
                <a:ea typeface="Montserrat Light"/>
                <a:cs typeface="Montserrat Light"/>
                <a:sym typeface="Montserrat Light"/>
              </a:rPr>
              <a:t>Vodafone</a:t>
            </a:r>
            <a:r>
              <a:rPr lang="en-US" sz="1600" dirty="0">
                <a:latin typeface="Montserrat Light"/>
                <a:ea typeface="Montserrat Light"/>
                <a:cs typeface="Montserrat Light"/>
                <a:sym typeface="Montserrat Light"/>
              </a:rPr>
              <a:t> and </a:t>
            </a:r>
            <a:r>
              <a:rPr lang="en-US" sz="1600" b="1" dirty="0">
                <a:latin typeface="Montserrat Light"/>
                <a:ea typeface="Montserrat Light"/>
                <a:cs typeface="Montserrat Light"/>
                <a:sym typeface="Montserrat Light"/>
              </a:rPr>
              <a:t>Orange</a:t>
            </a:r>
            <a:r>
              <a:rPr lang="en-US" sz="1600" dirty="0">
                <a:latin typeface="Montserrat Light"/>
                <a:ea typeface="Montserrat Light"/>
                <a:cs typeface="Montserrat Light"/>
                <a:sym typeface="Montserrat Light"/>
              </a:rPr>
              <a:t>. </a:t>
            </a:r>
            <a:r>
              <a:rPr lang="en-US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hlinkClick r:id="rId10"/>
              </a:rPr>
              <a:t>#280</a:t>
            </a:r>
            <a:r>
              <a:rPr lang="en-US" sz="1600" u="sng" dirty="0">
                <a:solidFill>
                  <a:srgbClr val="0563C1"/>
                </a:solidFill>
                <a:effectLst/>
                <a:latin typeface="Montserrat Light"/>
                <a:ea typeface="Times New Roman" panose="02020603050405020304" pitchFamily="18" charset="0"/>
                <a:sym typeface="Montserrat Light"/>
              </a:rPr>
              <a:t>. </a:t>
            </a:r>
          </a:p>
          <a:p>
            <a:pPr>
              <a:lnSpc>
                <a:spcPct val="115000"/>
              </a:lnSpc>
              <a:buClr>
                <a:schemeClr val="dk2"/>
              </a:buClr>
              <a:buSzPts val="1400"/>
            </a:pPr>
            <a:endParaRPr lang="en-US" sz="1600" u="sng" dirty="0">
              <a:solidFill>
                <a:srgbClr val="0563C1"/>
              </a:solidFill>
              <a:latin typeface="Montserrat Light"/>
              <a:ea typeface="Times New Roman" panose="02020603050405020304" pitchFamily="18" charset="0"/>
              <a:sym typeface="Montserrat Light"/>
            </a:endParaRPr>
          </a:p>
          <a:p>
            <a:pPr>
              <a:lnSpc>
                <a:spcPct val="115000"/>
              </a:lnSpc>
              <a:buClr>
                <a:schemeClr val="dk2"/>
              </a:buClr>
              <a:buSzPts val="1400"/>
            </a:pPr>
            <a:r>
              <a:rPr lang="en-US" sz="1600" dirty="0">
                <a:effectLst/>
                <a:latin typeface="Montserrat Light"/>
                <a:ea typeface="Times New Roman" panose="02020603050405020304" pitchFamily="18" charset="0"/>
                <a:sym typeface="Montserrat Light"/>
              </a:rPr>
              <a:t>Partners such as </a:t>
            </a:r>
            <a:r>
              <a:rPr lang="en-US" sz="1600" b="1" dirty="0">
                <a:effectLst/>
                <a:latin typeface="Montserrat Light"/>
                <a:ea typeface="Times New Roman" panose="02020603050405020304" pitchFamily="18" charset="0"/>
                <a:sym typeface="Montserrat Light"/>
              </a:rPr>
              <a:t>Ericsson</a:t>
            </a:r>
            <a:r>
              <a:rPr lang="en-US" sz="1600" dirty="0">
                <a:effectLst/>
                <a:latin typeface="Montserrat Light"/>
                <a:ea typeface="Times New Roman" panose="02020603050405020304" pitchFamily="18" charset="0"/>
                <a:sym typeface="Montserrat Light"/>
              </a:rPr>
              <a:t>, </a:t>
            </a:r>
            <a:r>
              <a:rPr lang="en-US" sz="1600" b="1" dirty="0">
                <a:effectLst/>
                <a:latin typeface="Montserrat Light"/>
                <a:ea typeface="Times New Roman" panose="02020603050405020304" pitchFamily="18" charset="0"/>
                <a:sym typeface="Montserrat Light"/>
              </a:rPr>
              <a:t>DT</a:t>
            </a:r>
            <a:r>
              <a:rPr lang="en-US" sz="1600" dirty="0">
                <a:effectLst/>
                <a:latin typeface="Montserrat Light"/>
                <a:ea typeface="Times New Roman" panose="02020603050405020304" pitchFamily="18" charset="0"/>
                <a:sym typeface="Montserrat Light"/>
              </a:rPr>
              <a:t> and </a:t>
            </a:r>
            <a:r>
              <a:rPr lang="en-US" sz="1600" b="1" dirty="0">
                <a:effectLst/>
                <a:latin typeface="Montserrat Light"/>
                <a:ea typeface="Times New Roman" panose="02020603050405020304" pitchFamily="18" charset="0"/>
                <a:sym typeface="Montserrat Light"/>
              </a:rPr>
              <a:t>Oracle</a:t>
            </a:r>
            <a:r>
              <a:rPr lang="en-US" sz="1600" dirty="0">
                <a:effectLst/>
                <a:latin typeface="Montserrat Light"/>
                <a:ea typeface="Times New Roman" panose="02020603050405020304" pitchFamily="18" charset="0"/>
                <a:sym typeface="Montserrat Light"/>
              </a:rPr>
              <a:t> are finishing their analysis of API support.</a:t>
            </a:r>
            <a:endParaRPr sz="1867" dirty="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99"/>
          <p:cNvSpPr txBox="1"/>
          <p:nvPr/>
        </p:nvSpPr>
        <p:spPr>
          <a:xfrm>
            <a:off x="0" y="6357275"/>
            <a:ext cx="12192000" cy="264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algn="ctr">
              <a:lnSpc>
                <a:spcPct val="120000"/>
              </a:lnSpc>
              <a:buClr>
                <a:srgbClr val="000000"/>
              </a:buClr>
              <a:buSzPts val="700"/>
            </a:pPr>
            <a:r>
              <a:rPr lang="en" sz="933">
                <a:solidFill>
                  <a:srgbClr val="7F7F7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2023 Telecom Infra Project, Inc</a:t>
            </a:r>
            <a:endParaRPr sz="667">
              <a:solidFill>
                <a:srgbClr val="000000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719" name="Google Shape;719;p99"/>
          <p:cNvSpPr txBox="1">
            <a:spLocks noGrp="1"/>
          </p:cNvSpPr>
          <p:nvPr>
            <p:ph type="sldNum" idx="12"/>
          </p:nvPr>
        </p:nvSpPr>
        <p:spPr>
          <a:xfrm>
            <a:off x="11430000" y="6159500"/>
            <a:ext cx="436800" cy="3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22867" rIns="45700" bIns="22867" anchor="t" anchorCtr="0">
            <a:noAutofit/>
          </a:bodyPr>
          <a:lstStyle/>
          <a:p>
            <a:fld id="{00000000-1234-1234-1234-123412341234}" type="slidenum">
              <a:rPr lang="en"/>
              <a:pPr/>
              <a:t>7</a:t>
            </a:fld>
            <a:endParaRPr/>
          </a:p>
        </p:txBody>
      </p:sp>
      <p:pic>
        <p:nvPicPr>
          <p:cNvPr id="721" name="Google Shape;721;p99" descr="Resultado de imagen de oculus quest 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39488" y="228121"/>
            <a:ext cx="1690512" cy="9367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45E00CF-A98E-FB88-6E86-6B49CF1C618C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130409" y="1487632"/>
            <a:ext cx="7931182" cy="465218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2" name="Título 2">
            <a:extLst>
              <a:ext uri="{FF2B5EF4-FFF2-40B4-BE49-F238E27FC236}">
                <a16:creationId xmlns:a16="http://schemas.microsoft.com/office/drawing/2014/main" id="{04223151-C4F5-AC38-D7DB-4DB4A8FB57FE}"/>
              </a:ext>
            </a:extLst>
          </p:cNvPr>
          <p:cNvSpPr txBox="1">
            <a:spLocks/>
          </p:cNvSpPr>
          <p:nvPr/>
        </p:nvSpPr>
        <p:spPr>
          <a:xfrm>
            <a:off x="607498" y="718184"/>
            <a:ext cx="11259303" cy="80094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1" i="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2800" dirty="0"/>
              <a:t>APIproposal_WebRTC_Telefonica.md</a:t>
            </a:r>
            <a:endParaRPr lang="es-ES" dirty="0"/>
          </a:p>
        </p:txBody>
      </p:sp>
      <p:sp>
        <p:nvSpPr>
          <p:cNvPr id="3" name="Marcador de texto 5">
            <a:extLst>
              <a:ext uri="{FF2B5EF4-FFF2-40B4-BE49-F238E27FC236}">
                <a16:creationId xmlns:a16="http://schemas.microsoft.com/office/drawing/2014/main" id="{4E5C1EA0-BC4B-9C75-B72F-840DF4E60169}"/>
              </a:ext>
            </a:extLst>
          </p:cNvPr>
          <p:cNvSpPr txBox="1">
            <a:spLocks/>
          </p:cNvSpPr>
          <p:nvPr/>
        </p:nvSpPr>
        <p:spPr>
          <a:xfrm>
            <a:off x="616786" y="366676"/>
            <a:ext cx="11259303" cy="19843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5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 baseline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300" kern="1200" cap="all" baseline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5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BYON</a:t>
            </a:r>
          </a:p>
        </p:txBody>
      </p:sp>
    </p:spTree>
    <p:extLst>
      <p:ext uri="{BB962C8B-B14F-4D97-AF65-F5344CB8AC3E}">
        <p14:creationId xmlns:p14="http://schemas.microsoft.com/office/powerpoint/2010/main" val="2301364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99"/>
          <p:cNvSpPr txBox="1"/>
          <p:nvPr/>
        </p:nvSpPr>
        <p:spPr>
          <a:xfrm>
            <a:off x="0" y="6357275"/>
            <a:ext cx="12192000" cy="264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algn="ctr">
              <a:lnSpc>
                <a:spcPct val="120000"/>
              </a:lnSpc>
              <a:buClr>
                <a:srgbClr val="000000"/>
              </a:buClr>
              <a:buSzPts val="700"/>
            </a:pPr>
            <a:r>
              <a:rPr lang="en" sz="933">
                <a:solidFill>
                  <a:srgbClr val="7F7F7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2023 Telecom Infra Project, Inc</a:t>
            </a:r>
            <a:endParaRPr sz="667">
              <a:solidFill>
                <a:srgbClr val="000000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719" name="Google Shape;719;p99"/>
          <p:cNvSpPr txBox="1">
            <a:spLocks noGrp="1"/>
          </p:cNvSpPr>
          <p:nvPr>
            <p:ph type="sldNum" idx="12"/>
          </p:nvPr>
        </p:nvSpPr>
        <p:spPr>
          <a:xfrm>
            <a:off x="11430000" y="6159500"/>
            <a:ext cx="436800" cy="3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22867" rIns="45700" bIns="22867" anchor="t" anchorCtr="0">
            <a:noAutofit/>
          </a:bodyPr>
          <a:lstStyle/>
          <a:p>
            <a:fld id="{00000000-1234-1234-1234-123412341234}" type="slidenum">
              <a:rPr lang="en"/>
              <a:pPr/>
              <a:t>8</a:t>
            </a:fld>
            <a:endParaRPr/>
          </a:p>
        </p:txBody>
      </p:sp>
      <p:pic>
        <p:nvPicPr>
          <p:cNvPr id="721" name="Google Shape;721;p99" descr="Resultado de imagen de oculus quest 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39488" y="228121"/>
            <a:ext cx="1690512" cy="93678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ítulo 2">
            <a:extLst>
              <a:ext uri="{FF2B5EF4-FFF2-40B4-BE49-F238E27FC236}">
                <a16:creationId xmlns:a16="http://schemas.microsoft.com/office/drawing/2014/main" id="{04223151-C4F5-AC38-D7DB-4DB4A8FB57FE}"/>
              </a:ext>
            </a:extLst>
          </p:cNvPr>
          <p:cNvSpPr txBox="1">
            <a:spLocks/>
          </p:cNvSpPr>
          <p:nvPr/>
        </p:nvSpPr>
        <p:spPr>
          <a:xfrm>
            <a:off x="607498" y="718184"/>
            <a:ext cx="11259303" cy="80094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1" i="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2800" dirty="0"/>
              <a:t>API Structure</a:t>
            </a:r>
            <a:endParaRPr lang="es-ES" dirty="0"/>
          </a:p>
        </p:txBody>
      </p:sp>
      <p:sp>
        <p:nvSpPr>
          <p:cNvPr id="3" name="Marcador de texto 5">
            <a:extLst>
              <a:ext uri="{FF2B5EF4-FFF2-40B4-BE49-F238E27FC236}">
                <a16:creationId xmlns:a16="http://schemas.microsoft.com/office/drawing/2014/main" id="{4E5C1EA0-BC4B-9C75-B72F-840DF4E60169}"/>
              </a:ext>
            </a:extLst>
          </p:cNvPr>
          <p:cNvSpPr txBox="1">
            <a:spLocks/>
          </p:cNvSpPr>
          <p:nvPr/>
        </p:nvSpPr>
        <p:spPr>
          <a:xfrm>
            <a:off x="616786" y="366676"/>
            <a:ext cx="11259303" cy="19843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5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 baseline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300" kern="1200" cap="all" baseline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5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BYON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6D5D64-1947-60B4-30A7-EBEAFF650E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8465" y="1241907"/>
            <a:ext cx="5411535" cy="218709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DAB2F7B-2CB9-F65D-9232-EBF0A2AE4B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8657" y="3392526"/>
            <a:ext cx="5448942" cy="262020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836C9A3-9587-778D-7634-18FA95FE35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7794" y="1400899"/>
            <a:ext cx="5497789" cy="170746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E969754-0669-8388-B3B3-899CEC334AD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7057" y="3007065"/>
            <a:ext cx="5441600" cy="2960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1670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99"/>
          <p:cNvSpPr txBox="1"/>
          <p:nvPr/>
        </p:nvSpPr>
        <p:spPr>
          <a:xfrm>
            <a:off x="0" y="6357275"/>
            <a:ext cx="12192000" cy="264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algn="ctr">
              <a:lnSpc>
                <a:spcPct val="120000"/>
              </a:lnSpc>
              <a:buClr>
                <a:srgbClr val="000000"/>
              </a:buClr>
              <a:buSzPts val="700"/>
            </a:pPr>
            <a:r>
              <a:rPr lang="en" sz="933">
                <a:solidFill>
                  <a:srgbClr val="7F7F7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2023 Telecom Infra Project, Inc</a:t>
            </a:r>
            <a:endParaRPr sz="667">
              <a:solidFill>
                <a:srgbClr val="000000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719" name="Google Shape;719;p99"/>
          <p:cNvSpPr txBox="1">
            <a:spLocks noGrp="1"/>
          </p:cNvSpPr>
          <p:nvPr>
            <p:ph type="sldNum" idx="12"/>
          </p:nvPr>
        </p:nvSpPr>
        <p:spPr>
          <a:xfrm>
            <a:off x="11430000" y="6159500"/>
            <a:ext cx="436800" cy="3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22867" rIns="45700" bIns="22867" anchor="t" anchorCtr="0">
            <a:noAutofit/>
          </a:bodyPr>
          <a:lstStyle/>
          <a:p>
            <a:fld id="{00000000-1234-1234-1234-123412341234}" type="slidenum">
              <a:rPr lang="en"/>
              <a:pPr/>
              <a:t>9</a:t>
            </a:fld>
            <a:endParaRPr/>
          </a:p>
        </p:txBody>
      </p:sp>
      <p:pic>
        <p:nvPicPr>
          <p:cNvPr id="721" name="Google Shape;721;p99" descr="Resultado de imagen de oculus quest 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39488" y="228121"/>
            <a:ext cx="1690512" cy="9367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E221EC5-F422-10CA-7CB1-2628F36353E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750"/>
          <a:stretch/>
        </p:blipFill>
        <p:spPr>
          <a:xfrm>
            <a:off x="1119681" y="1362675"/>
            <a:ext cx="10222079" cy="4675564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51484CF-7652-46FA-0257-C4D7DD778699}"/>
              </a:ext>
            </a:extLst>
          </p:cNvPr>
          <p:cNvCxnSpPr/>
          <p:nvPr/>
        </p:nvCxnSpPr>
        <p:spPr>
          <a:xfrm>
            <a:off x="1258227" y="5722874"/>
            <a:ext cx="0" cy="63072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" name="Título 2">
            <a:extLst>
              <a:ext uri="{FF2B5EF4-FFF2-40B4-BE49-F238E27FC236}">
                <a16:creationId xmlns:a16="http://schemas.microsoft.com/office/drawing/2014/main" id="{5C357173-83E3-B19F-364A-AECF92FDF63E}"/>
              </a:ext>
            </a:extLst>
          </p:cNvPr>
          <p:cNvSpPr txBox="1">
            <a:spLocks/>
          </p:cNvSpPr>
          <p:nvPr/>
        </p:nvSpPr>
        <p:spPr>
          <a:xfrm>
            <a:off x="607498" y="718184"/>
            <a:ext cx="11259303" cy="80094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1" i="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2800" dirty="0"/>
              <a:t>Low Level Flows - Registration</a:t>
            </a:r>
            <a:endParaRPr lang="es-ES" dirty="0"/>
          </a:p>
        </p:txBody>
      </p:sp>
      <p:sp>
        <p:nvSpPr>
          <p:cNvPr id="7" name="Marcador de texto 5">
            <a:extLst>
              <a:ext uri="{FF2B5EF4-FFF2-40B4-BE49-F238E27FC236}">
                <a16:creationId xmlns:a16="http://schemas.microsoft.com/office/drawing/2014/main" id="{24B85634-7134-67CC-DC1F-6B2B06F3A61D}"/>
              </a:ext>
            </a:extLst>
          </p:cNvPr>
          <p:cNvSpPr txBox="1">
            <a:spLocks/>
          </p:cNvSpPr>
          <p:nvPr/>
        </p:nvSpPr>
        <p:spPr>
          <a:xfrm>
            <a:off x="616786" y="366676"/>
            <a:ext cx="11259303" cy="19843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5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 baseline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300" kern="1200" cap="all" baseline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5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BYON</a:t>
            </a:r>
          </a:p>
        </p:txBody>
      </p:sp>
    </p:spTree>
    <p:extLst>
      <p:ext uri="{BB962C8B-B14F-4D97-AF65-F5344CB8AC3E}">
        <p14:creationId xmlns:p14="http://schemas.microsoft.com/office/powerpoint/2010/main" val="3220742818"/>
      </p:ext>
    </p:extLst>
  </p:cSld>
  <p:clrMapOvr>
    <a:masterClrMapping/>
  </p:clrMapOvr>
</p:sld>
</file>

<file path=ppt/theme/theme1.xml><?xml version="1.0" encoding="utf-8"?>
<a:theme xmlns:a="http://schemas.openxmlformats.org/drawingml/2006/main" name="Indices">
  <a:themeElements>
    <a:clrScheme name="Telefonica">
      <a:dk1>
        <a:srgbClr val="586179"/>
      </a:dk1>
      <a:lt1>
        <a:srgbClr val="FFFFFF"/>
      </a:lt1>
      <a:dk2>
        <a:srgbClr val="0066FF"/>
      </a:dk2>
      <a:lt2>
        <a:srgbClr val="F1F4FF"/>
      </a:lt2>
      <a:accent1>
        <a:srgbClr val="6E7893"/>
      </a:accent1>
      <a:accent2>
        <a:srgbClr val="7C877C"/>
      </a:accent2>
      <a:accent3>
        <a:srgbClr val="9D83A3"/>
      </a:accent3>
      <a:accent4>
        <a:srgbClr val="807477"/>
      </a:accent4>
      <a:accent5>
        <a:srgbClr val="E66C64"/>
      </a:accent5>
      <a:accent6>
        <a:srgbClr val="EAC344"/>
      </a:accent6>
      <a:hlink>
        <a:srgbClr val="59C2C9"/>
      </a:hlink>
      <a:folHlink>
        <a:srgbClr val="C366E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eparadores">
  <a:themeElements>
    <a:clrScheme name="Telefonica">
      <a:dk1>
        <a:srgbClr val="586179"/>
      </a:dk1>
      <a:lt1>
        <a:srgbClr val="FFFFFF"/>
      </a:lt1>
      <a:dk2>
        <a:srgbClr val="0066FF"/>
      </a:dk2>
      <a:lt2>
        <a:srgbClr val="F1F4FF"/>
      </a:lt2>
      <a:accent1>
        <a:srgbClr val="6E7893"/>
      </a:accent1>
      <a:accent2>
        <a:srgbClr val="7C877C"/>
      </a:accent2>
      <a:accent3>
        <a:srgbClr val="9D83A3"/>
      </a:accent3>
      <a:accent4>
        <a:srgbClr val="807477"/>
      </a:accent4>
      <a:accent5>
        <a:srgbClr val="E66C64"/>
      </a:accent5>
      <a:accent6>
        <a:srgbClr val="EAC344"/>
      </a:accent6>
      <a:hlink>
        <a:srgbClr val="59C2C9"/>
      </a:hlink>
      <a:folHlink>
        <a:srgbClr val="C366E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ontenido">
  <a:themeElements>
    <a:clrScheme name="Telefonica">
      <a:dk1>
        <a:srgbClr val="586179"/>
      </a:dk1>
      <a:lt1>
        <a:srgbClr val="FFFFFF"/>
      </a:lt1>
      <a:dk2>
        <a:srgbClr val="0066FF"/>
      </a:dk2>
      <a:lt2>
        <a:srgbClr val="F1F4FF"/>
      </a:lt2>
      <a:accent1>
        <a:srgbClr val="6E7893"/>
      </a:accent1>
      <a:accent2>
        <a:srgbClr val="7C877C"/>
      </a:accent2>
      <a:accent3>
        <a:srgbClr val="9D83A3"/>
      </a:accent3>
      <a:accent4>
        <a:srgbClr val="807477"/>
      </a:accent4>
      <a:accent5>
        <a:srgbClr val="E66C64"/>
      </a:accent5>
      <a:accent6>
        <a:srgbClr val="EAC344"/>
      </a:accent6>
      <a:hlink>
        <a:srgbClr val="59C2C9"/>
      </a:hlink>
      <a:folHlink>
        <a:srgbClr val="C366E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Cierres">
  <a:themeElements>
    <a:clrScheme name="Telefonica">
      <a:dk1>
        <a:srgbClr val="586179"/>
      </a:dk1>
      <a:lt1>
        <a:srgbClr val="FFFFFF"/>
      </a:lt1>
      <a:dk2>
        <a:srgbClr val="0066FF"/>
      </a:dk2>
      <a:lt2>
        <a:srgbClr val="F1F4FF"/>
      </a:lt2>
      <a:accent1>
        <a:srgbClr val="6E7893"/>
      </a:accent1>
      <a:accent2>
        <a:srgbClr val="7C877C"/>
      </a:accent2>
      <a:accent3>
        <a:srgbClr val="9D83A3"/>
      </a:accent3>
      <a:accent4>
        <a:srgbClr val="807477"/>
      </a:accent4>
      <a:accent5>
        <a:srgbClr val="E66C64"/>
      </a:accent5>
      <a:accent6>
        <a:srgbClr val="EAC344"/>
      </a:accent6>
      <a:hlink>
        <a:srgbClr val="59C2C9"/>
      </a:hlink>
      <a:folHlink>
        <a:srgbClr val="C366E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Normativa_de_Seguridad">
  <a:themeElements>
    <a:clrScheme name="Telefonica">
      <a:dk1>
        <a:srgbClr val="586179"/>
      </a:dk1>
      <a:lt1>
        <a:srgbClr val="FFFFFF"/>
      </a:lt1>
      <a:dk2>
        <a:srgbClr val="0066FF"/>
      </a:dk2>
      <a:lt2>
        <a:srgbClr val="F1F4FF"/>
      </a:lt2>
      <a:accent1>
        <a:srgbClr val="6E7893"/>
      </a:accent1>
      <a:accent2>
        <a:srgbClr val="7C877C"/>
      </a:accent2>
      <a:accent3>
        <a:srgbClr val="9D83A3"/>
      </a:accent3>
      <a:accent4>
        <a:srgbClr val="807477"/>
      </a:accent4>
      <a:accent5>
        <a:srgbClr val="E66C64"/>
      </a:accent5>
      <a:accent6>
        <a:srgbClr val="EAC344"/>
      </a:accent6>
      <a:hlink>
        <a:srgbClr val="59C2C9"/>
      </a:hlink>
      <a:folHlink>
        <a:srgbClr val="C366E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1_Cierres">
  <a:themeElements>
    <a:clrScheme name="Telefonica">
      <a:dk1>
        <a:srgbClr val="586179"/>
      </a:dk1>
      <a:lt1>
        <a:srgbClr val="FFFFFF"/>
      </a:lt1>
      <a:dk2>
        <a:srgbClr val="0066FF"/>
      </a:dk2>
      <a:lt2>
        <a:srgbClr val="F1F4FF"/>
      </a:lt2>
      <a:accent1>
        <a:srgbClr val="6E7893"/>
      </a:accent1>
      <a:accent2>
        <a:srgbClr val="7C877C"/>
      </a:accent2>
      <a:accent3>
        <a:srgbClr val="9D83A3"/>
      </a:accent3>
      <a:accent4>
        <a:srgbClr val="807477"/>
      </a:accent4>
      <a:accent5>
        <a:srgbClr val="E66C64"/>
      </a:accent5>
      <a:accent6>
        <a:srgbClr val="EAC344"/>
      </a:accent6>
      <a:hlink>
        <a:srgbClr val="59C2C9"/>
      </a:hlink>
      <a:folHlink>
        <a:srgbClr val="C366E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C988B85819C154FA6D1AE7396FBAAD6" ma:contentTypeVersion="3" ma:contentTypeDescription="Create a new document." ma:contentTypeScope="" ma:versionID="82569334e03c1cc9bdedd421b5bf4350">
  <xsd:schema xmlns:xsd="http://www.w3.org/2001/XMLSchema" xmlns:xs="http://www.w3.org/2001/XMLSchema" xmlns:p="http://schemas.microsoft.com/office/2006/metadata/properties" xmlns:ns2="8a1cd66e-eda2-4f42-bedb-55188a3c61e1" targetNamespace="http://schemas.microsoft.com/office/2006/metadata/properties" ma:root="true" ma:fieldsID="6f8323f91a025109363a663aeac7362c" ns2:_="">
    <xsd:import namespace="8a1cd66e-eda2-4f42-bedb-55188a3c61e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a1cd66e-eda2-4f42-bedb-55188a3c61e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9B9765A5-2A16-4573-B77A-BE3B9C80287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98E493A-619F-4CC2-8FA4-2E642191354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a1cd66e-eda2-4f42-bedb-55188a3c61e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DD463212-4576-4B8C-9017-9CC1F684FBA3}">
  <ds:schemaRefs>
    <ds:schemaRef ds:uri="http://www.w3.org/XML/1998/namespace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purl.org/dc/dcmitype/"/>
    <ds:schemaRef ds:uri="http://purl.org/dc/terms/"/>
    <ds:schemaRef ds:uri="8a1cd66e-eda2-4f42-bedb-55188a3c61e1"/>
    <ds:schemaRef ds:uri="http://schemas.openxmlformats.org/package/2006/metadata/core-properties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4343</TotalTime>
  <Words>591</Words>
  <Application>Microsoft Office PowerPoint</Application>
  <PresentationFormat>Widescreen</PresentationFormat>
  <Paragraphs>131</Paragraphs>
  <Slides>13</Slides>
  <Notes>10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6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24" baseType="lpstr">
      <vt:lpstr>Arial</vt:lpstr>
      <vt:lpstr>Calibri</vt:lpstr>
      <vt:lpstr>Montserrat Light</vt:lpstr>
      <vt:lpstr>Indices</vt:lpstr>
      <vt:lpstr>Separadores</vt:lpstr>
      <vt:lpstr>Contenido</vt:lpstr>
      <vt:lpstr>Cierres</vt:lpstr>
      <vt:lpstr>Normativa_de_Seguridad</vt:lpstr>
      <vt:lpstr>1_Cierres</vt:lpstr>
      <vt:lpstr>Objeto empaquetador del shell</vt:lpstr>
      <vt:lpstr>Paquete</vt:lpstr>
      <vt:lpstr>WebRTC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Israel Moreno</dc:creator>
  <cp:lastModifiedBy>FERNANDO PARGAS NIETO</cp:lastModifiedBy>
  <cp:revision>233</cp:revision>
  <dcterms:created xsi:type="dcterms:W3CDTF">2021-04-15T10:27:36Z</dcterms:created>
  <dcterms:modified xsi:type="dcterms:W3CDTF">2023-08-24T11:57:31Z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0x010100CC988B85819C154FA6D1AE7396FBAAD6</vt:lpwstr>
  </property>
</Properties>
</file>